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2" r:id="rId2"/>
    <p:sldId id="408" r:id="rId3"/>
    <p:sldId id="425" r:id="rId4"/>
    <p:sldId id="409" r:id="rId5"/>
    <p:sldId id="426" r:id="rId6"/>
    <p:sldId id="410" r:id="rId7"/>
    <p:sldId id="411" r:id="rId8"/>
    <p:sldId id="412" r:id="rId9"/>
    <p:sldId id="413" r:id="rId10"/>
    <p:sldId id="414" r:id="rId11"/>
    <p:sldId id="415" r:id="rId12"/>
    <p:sldId id="416" r:id="rId13"/>
    <p:sldId id="417" r:id="rId14"/>
    <p:sldId id="418" r:id="rId15"/>
    <p:sldId id="419" r:id="rId16"/>
    <p:sldId id="420" r:id="rId17"/>
    <p:sldId id="421" r:id="rId18"/>
    <p:sldId id="422" r:id="rId19"/>
    <p:sldId id="423" r:id="rId20"/>
    <p:sldId id="424" r:id="rId21"/>
    <p:sldId id="427" r:id="rId22"/>
    <p:sldId id="428" r:id="rId2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426C"/>
    <a:srgbClr val="B41860"/>
    <a:srgbClr val="499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35" autoAdjust="0"/>
  </p:normalViewPr>
  <p:slideViewPr>
    <p:cSldViewPr>
      <p:cViewPr varScale="1">
        <p:scale>
          <a:sx n="109" d="100"/>
          <a:sy n="109" d="100"/>
        </p:scale>
        <p:origin x="63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ès Mourali" userId="5da989c54cb9e5de" providerId="LiveId" clId="{CF259C30-5073-43B5-8EF9-D58BA53CBBEA}"/>
    <pc:docChg chg="custSel delSld modSld">
      <pc:chgData name="Inès Mourali" userId="5da989c54cb9e5de" providerId="LiveId" clId="{CF259C30-5073-43B5-8EF9-D58BA53CBBEA}" dt="2020-12-13T22:28:55.667" v="348" actId="20577"/>
      <pc:docMkLst>
        <pc:docMk/>
      </pc:docMkLst>
      <pc:sldChg chg="del">
        <pc:chgData name="Inès Mourali" userId="5da989c54cb9e5de" providerId="LiveId" clId="{CF259C30-5073-43B5-8EF9-D58BA53CBBEA}" dt="2020-12-13T22:27:30.435" v="251" actId="47"/>
        <pc:sldMkLst>
          <pc:docMk/>
          <pc:sldMk cId="1644990698" sldId="259"/>
        </pc:sldMkLst>
      </pc:sldChg>
      <pc:sldChg chg="delSp modSp mod">
        <pc:chgData name="Inès Mourali" userId="5da989c54cb9e5de" providerId="LiveId" clId="{CF259C30-5073-43B5-8EF9-D58BA53CBBEA}" dt="2020-12-13T22:26:42.123" v="104" actId="14100"/>
        <pc:sldMkLst>
          <pc:docMk/>
          <pc:sldMk cId="1407111578" sldId="262"/>
        </pc:sldMkLst>
        <pc:spChg chg="mod">
          <ac:chgData name="Inès Mourali" userId="5da989c54cb9e5de" providerId="LiveId" clId="{CF259C30-5073-43B5-8EF9-D58BA53CBBEA}" dt="2020-12-13T22:26:42.123" v="104" actId="14100"/>
          <ac:spMkLst>
            <pc:docMk/>
            <pc:sldMk cId="1407111578" sldId="262"/>
            <ac:spMk id="8" creationId="{00000000-0000-0000-0000-000000000000}"/>
          </ac:spMkLst>
        </pc:spChg>
        <pc:spChg chg="mod">
          <ac:chgData name="Inès Mourali" userId="5da989c54cb9e5de" providerId="LiveId" clId="{CF259C30-5073-43B5-8EF9-D58BA53CBBEA}" dt="2020-12-13T22:24:46.456" v="15" actId="14100"/>
          <ac:spMkLst>
            <pc:docMk/>
            <pc:sldMk cId="1407111578" sldId="262"/>
            <ac:spMk id="9" creationId="{00000000-0000-0000-0000-000000000000}"/>
          </ac:spMkLst>
        </pc:spChg>
        <pc:picChg chg="del">
          <ac:chgData name="Inès Mourali" userId="5da989c54cb9e5de" providerId="LiveId" clId="{CF259C30-5073-43B5-8EF9-D58BA53CBBEA}" dt="2020-12-13T22:25:32.455" v="18" actId="478"/>
          <ac:picMkLst>
            <pc:docMk/>
            <pc:sldMk cId="1407111578" sldId="262"/>
            <ac:picMk id="4" creationId="{00000000-0000-0000-0000-000000000000}"/>
          </ac:picMkLst>
        </pc:picChg>
        <pc:picChg chg="del">
          <ac:chgData name="Inès Mourali" userId="5da989c54cb9e5de" providerId="LiveId" clId="{CF259C30-5073-43B5-8EF9-D58BA53CBBEA}" dt="2020-12-13T22:25:30.655" v="17" actId="478"/>
          <ac:picMkLst>
            <pc:docMk/>
            <pc:sldMk cId="1407111578" sldId="262"/>
            <ac:picMk id="6" creationId="{00000000-0000-0000-0000-000000000000}"/>
          </ac:picMkLst>
        </pc:picChg>
      </pc:sldChg>
      <pc:sldChg chg="del">
        <pc:chgData name="Inès Mourali" userId="5da989c54cb9e5de" providerId="LiveId" clId="{CF259C30-5073-43B5-8EF9-D58BA53CBBEA}" dt="2020-12-13T22:27:01.493" v="105" actId="47"/>
        <pc:sldMkLst>
          <pc:docMk/>
          <pc:sldMk cId="0" sldId="263"/>
        </pc:sldMkLst>
      </pc:sldChg>
      <pc:sldChg chg="del">
        <pc:chgData name="Inès Mourali" userId="5da989c54cb9e5de" providerId="LiveId" clId="{CF259C30-5073-43B5-8EF9-D58BA53CBBEA}" dt="2020-12-13T22:27:02.425" v="106" actId="47"/>
        <pc:sldMkLst>
          <pc:docMk/>
          <pc:sldMk cId="0" sldId="264"/>
        </pc:sldMkLst>
      </pc:sldChg>
      <pc:sldChg chg="del">
        <pc:chgData name="Inès Mourali" userId="5da989c54cb9e5de" providerId="LiveId" clId="{CF259C30-5073-43B5-8EF9-D58BA53CBBEA}" dt="2020-12-13T22:27:02.901" v="107" actId="47"/>
        <pc:sldMkLst>
          <pc:docMk/>
          <pc:sldMk cId="0" sldId="265"/>
        </pc:sldMkLst>
      </pc:sldChg>
      <pc:sldChg chg="del">
        <pc:chgData name="Inès Mourali" userId="5da989c54cb9e5de" providerId="LiveId" clId="{CF259C30-5073-43B5-8EF9-D58BA53CBBEA}" dt="2020-12-13T22:27:05.270" v="108" actId="47"/>
        <pc:sldMkLst>
          <pc:docMk/>
          <pc:sldMk cId="0" sldId="266"/>
        </pc:sldMkLst>
      </pc:sldChg>
      <pc:sldChg chg="del">
        <pc:chgData name="Inès Mourali" userId="5da989c54cb9e5de" providerId="LiveId" clId="{CF259C30-5073-43B5-8EF9-D58BA53CBBEA}" dt="2020-12-13T22:27:05.899" v="109" actId="47"/>
        <pc:sldMkLst>
          <pc:docMk/>
          <pc:sldMk cId="0" sldId="267"/>
        </pc:sldMkLst>
      </pc:sldChg>
      <pc:sldChg chg="del">
        <pc:chgData name="Inès Mourali" userId="5da989c54cb9e5de" providerId="LiveId" clId="{CF259C30-5073-43B5-8EF9-D58BA53CBBEA}" dt="2020-12-13T22:27:06.474" v="110" actId="47"/>
        <pc:sldMkLst>
          <pc:docMk/>
          <pc:sldMk cId="0" sldId="268"/>
        </pc:sldMkLst>
      </pc:sldChg>
      <pc:sldChg chg="del">
        <pc:chgData name="Inès Mourali" userId="5da989c54cb9e5de" providerId="LiveId" clId="{CF259C30-5073-43B5-8EF9-D58BA53CBBEA}" dt="2020-12-13T22:27:06.911" v="111" actId="47"/>
        <pc:sldMkLst>
          <pc:docMk/>
          <pc:sldMk cId="0" sldId="269"/>
        </pc:sldMkLst>
      </pc:sldChg>
      <pc:sldChg chg="del">
        <pc:chgData name="Inès Mourali" userId="5da989c54cb9e5de" providerId="LiveId" clId="{CF259C30-5073-43B5-8EF9-D58BA53CBBEA}" dt="2020-12-13T22:27:07.092" v="112" actId="47"/>
        <pc:sldMkLst>
          <pc:docMk/>
          <pc:sldMk cId="0" sldId="270"/>
        </pc:sldMkLst>
      </pc:sldChg>
      <pc:sldChg chg="del">
        <pc:chgData name="Inès Mourali" userId="5da989c54cb9e5de" providerId="LiveId" clId="{CF259C30-5073-43B5-8EF9-D58BA53CBBEA}" dt="2020-12-13T22:27:07.312" v="113" actId="47"/>
        <pc:sldMkLst>
          <pc:docMk/>
          <pc:sldMk cId="0" sldId="271"/>
        </pc:sldMkLst>
      </pc:sldChg>
      <pc:sldChg chg="del">
        <pc:chgData name="Inès Mourali" userId="5da989c54cb9e5de" providerId="LiveId" clId="{CF259C30-5073-43B5-8EF9-D58BA53CBBEA}" dt="2020-12-13T22:27:07.524" v="114" actId="47"/>
        <pc:sldMkLst>
          <pc:docMk/>
          <pc:sldMk cId="0" sldId="272"/>
        </pc:sldMkLst>
      </pc:sldChg>
      <pc:sldChg chg="del">
        <pc:chgData name="Inès Mourali" userId="5da989c54cb9e5de" providerId="LiveId" clId="{CF259C30-5073-43B5-8EF9-D58BA53CBBEA}" dt="2020-12-13T22:27:08.129" v="115" actId="47"/>
        <pc:sldMkLst>
          <pc:docMk/>
          <pc:sldMk cId="0" sldId="273"/>
        </pc:sldMkLst>
      </pc:sldChg>
      <pc:sldChg chg="del">
        <pc:chgData name="Inès Mourali" userId="5da989c54cb9e5de" providerId="LiveId" clId="{CF259C30-5073-43B5-8EF9-D58BA53CBBEA}" dt="2020-12-13T22:27:08.459" v="116" actId="47"/>
        <pc:sldMkLst>
          <pc:docMk/>
          <pc:sldMk cId="0" sldId="274"/>
        </pc:sldMkLst>
      </pc:sldChg>
      <pc:sldChg chg="del">
        <pc:chgData name="Inès Mourali" userId="5da989c54cb9e5de" providerId="LiveId" clId="{CF259C30-5073-43B5-8EF9-D58BA53CBBEA}" dt="2020-12-13T22:27:08.673" v="117" actId="47"/>
        <pc:sldMkLst>
          <pc:docMk/>
          <pc:sldMk cId="0" sldId="275"/>
        </pc:sldMkLst>
      </pc:sldChg>
      <pc:sldChg chg="del">
        <pc:chgData name="Inès Mourali" userId="5da989c54cb9e5de" providerId="LiveId" clId="{CF259C30-5073-43B5-8EF9-D58BA53CBBEA}" dt="2020-12-13T22:27:09.007" v="118" actId="47"/>
        <pc:sldMkLst>
          <pc:docMk/>
          <pc:sldMk cId="0" sldId="276"/>
        </pc:sldMkLst>
      </pc:sldChg>
      <pc:sldChg chg="del">
        <pc:chgData name="Inès Mourali" userId="5da989c54cb9e5de" providerId="LiveId" clId="{CF259C30-5073-43B5-8EF9-D58BA53CBBEA}" dt="2020-12-13T22:27:09.704" v="119" actId="47"/>
        <pc:sldMkLst>
          <pc:docMk/>
          <pc:sldMk cId="0" sldId="277"/>
        </pc:sldMkLst>
      </pc:sldChg>
      <pc:sldChg chg="del">
        <pc:chgData name="Inès Mourali" userId="5da989c54cb9e5de" providerId="LiveId" clId="{CF259C30-5073-43B5-8EF9-D58BA53CBBEA}" dt="2020-12-13T22:27:09.893" v="120" actId="47"/>
        <pc:sldMkLst>
          <pc:docMk/>
          <pc:sldMk cId="0" sldId="278"/>
        </pc:sldMkLst>
      </pc:sldChg>
      <pc:sldChg chg="del">
        <pc:chgData name="Inès Mourali" userId="5da989c54cb9e5de" providerId="LiveId" clId="{CF259C30-5073-43B5-8EF9-D58BA53CBBEA}" dt="2020-12-13T22:27:10.137" v="121" actId="47"/>
        <pc:sldMkLst>
          <pc:docMk/>
          <pc:sldMk cId="0" sldId="279"/>
        </pc:sldMkLst>
      </pc:sldChg>
      <pc:sldChg chg="del">
        <pc:chgData name="Inès Mourali" userId="5da989c54cb9e5de" providerId="LiveId" clId="{CF259C30-5073-43B5-8EF9-D58BA53CBBEA}" dt="2020-12-13T22:27:10.361" v="122" actId="47"/>
        <pc:sldMkLst>
          <pc:docMk/>
          <pc:sldMk cId="0" sldId="280"/>
        </pc:sldMkLst>
      </pc:sldChg>
      <pc:sldChg chg="del">
        <pc:chgData name="Inès Mourali" userId="5da989c54cb9e5de" providerId="LiveId" clId="{CF259C30-5073-43B5-8EF9-D58BA53CBBEA}" dt="2020-12-13T22:27:10.959" v="123" actId="47"/>
        <pc:sldMkLst>
          <pc:docMk/>
          <pc:sldMk cId="0" sldId="281"/>
        </pc:sldMkLst>
      </pc:sldChg>
      <pc:sldChg chg="del">
        <pc:chgData name="Inès Mourali" userId="5da989c54cb9e5de" providerId="LiveId" clId="{CF259C30-5073-43B5-8EF9-D58BA53CBBEA}" dt="2020-12-13T22:27:11.175" v="124" actId="47"/>
        <pc:sldMkLst>
          <pc:docMk/>
          <pc:sldMk cId="0" sldId="282"/>
        </pc:sldMkLst>
      </pc:sldChg>
      <pc:sldChg chg="del">
        <pc:chgData name="Inès Mourali" userId="5da989c54cb9e5de" providerId="LiveId" clId="{CF259C30-5073-43B5-8EF9-D58BA53CBBEA}" dt="2020-12-13T22:27:11.430" v="125" actId="47"/>
        <pc:sldMkLst>
          <pc:docMk/>
          <pc:sldMk cId="0" sldId="283"/>
        </pc:sldMkLst>
      </pc:sldChg>
      <pc:sldChg chg="del">
        <pc:chgData name="Inès Mourali" userId="5da989c54cb9e5de" providerId="LiveId" clId="{CF259C30-5073-43B5-8EF9-D58BA53CBBEA}" dt="2020-12-13T22:27:11.673" v="126" actId="47"/>
        <pc:sldMkLst>
          <pc:docMk/>
          <pc:sldMk cId="0" sldId="284"/>
        </pc:sldMkLst>
      </pc:sldChg>
      <pc:sldChg chg="del">
        <pc:chgData name="Inès Mourali" userId="5da989c54cb9e5de" providerId="LiveId" clId="{CF259C30-5073-43B5-8EF9-D58BA53CBBEA}" dt="2020-12-13T22:27:12.274" v="127" actId="47"/>
        <pc:sldMkLst>
          <pc:docMk/>
          <pc:sldMk cId="0" sldId="285"/>
        </pc:sldMkLst>
      </pc:sldChg>
      <pc:sldChg chg="del">
        <pc:chgData name="Inès Mourali" userId="5da989c54cb9e5de" providerId="LiveId" clId="{CF259C30-5073-43B5-8EF9-D58BA53CBBEA}" dt="2020-12-13T22:27:12.429" v="128" actId="47"/>
        <pc:sldMkLst>
          <pc:docMk/>
          <pc:sldMk cId="0" sldId="286"/>
        </pc:sldMkLst>
      </pc:sldChg>
      <pc:sldChg chg="del">
        <pc:chgData name="Inès Mourali" userId="5da989c54cb9e5de" providerId="LiveId" clId="{CF259C30-5073-43B5-8EF9-D58BA53CBBEA}" dt="2020-12-13T22:27:12.645" v="129" actId="47"/>
        <pc:sldMkLst>
          <pc:docMk/>
          <pc:sldMk cId="0" sldId="287"/>
        </pc:sldMkLst>
      </pc:sldChg>
      <pc:sldChg chg="del">
        <pc:chgData name="Inès Mourali" userId="5da989c54cb9e5de" providerId="LiveId" clId="{CF259C30-5073-43B5-8EF9-D58BA53CBBEA}" dt="2020-12-13T22:27:12.944" v="130" actId="47"/>
        <pc:sldMkLst>
          <pc:docMk/>
          <pc:sldMk cId="0" sldId="288"/>
        </pc:sldMkLst>
      </pc:sldChg>
      <pc:sldChg chg="del">
        <pc:chgData name="Inès Mourali" userId="5da989c54cb9e5de" providerId="LiveId" clId="{CF259C30-5073-43B5-8EF9-D58BA53CBBEA}" dt="2020-12-13T22:27:13.309" v="131" actId="47"/>
        <pc:sldMkLst>
          <pc:docMk/>
          <pc:sldMk cId="0" sldId="289"/>
        </pc:sldMkLst>
      </pc:sldChg>
      <pc:sldChg chg="del">
        <pc:chgData name="Inès Mourali" userId="5da989c54cb9e5de" providerId="LiveId" clId="{CF259C30-5073-43B5-8EF9-D58BA53CBBEA}" dt="2020-12-13T22:27:13.784" v="132" actId="47"/>
        <pc:sldMkLst>
          <pc:docMk/>
          <pc:sldMk cId="0" sldId="290"/>
        </pc:sldMkLst>
      </pc:sldChg>
      <pc:sldChg chg="del">
        <pc:chgData name="Inès Mourali" userId="5da989c54cb9e5de" providerId="LiveId" clId="{CF259C30-5073-43B5-8EF9-D58BA53CBBEA}" dt="2020-12-13T22:27:13.828" v="133" actId="47"/>
        <pc:sldMkLst>
          <pc:docMk/>
          <pc:sldMk cId="0" sldId="291"/>
        </pc:sldMkLst>
      </pc:sldChg>
      <pc:sldChg chg="del">
        <pc:chgData name="Inès Mourali" userId="5da989c54cb9e5de" providerId="LiveId" clId="{CF259C30-5073-43B5-8EF9-D58BA53CBBEA}" dt="2020-12-13T22:27:13.863" v="134" actId="47"/>
        <pc:sldMkLst>
          <pc:docMk/>
          <pc:sldMk cId="0" sldId="292"/>
        </pc:sldMkLst>
      </pc:sldChg>
      <pc:sldChg chg="del">
        <pc:chgData name="Inès Mourali" userId="5da989c54cb9e5de" providerId="LiveId" clId="{CF259C30-5073-43B5-8EF9-D58BA53CBBEA}" dt="2020-12-13T22:27:13.878" v="135" actId="47"/>
        <pc:sldMkLst>
          <pc:docMk/>
          <pc:sldMk cId="0" sldId="293"/>
        </pc:sldMkLst>
      </pc:sldChg>
      <pc:sldChg chg="del">
        <pc:chgData name="Inès Mourali" userId="5da989c54cb9e5de" providerId="LiveId" clId="{CF259C30-5073-43B5-8EF9-D58BA53CBBEA}" dt="2020-12-13T22:27:13.902" v="136" actId="47"/>
        <pc:sldMkLst>
          <pc:docMk/>
          <pc:sldMk cId="0" sldId="294"/>
        </pc:sldMkLst>
      </pc:sldChg>
      <pc:sldChg chg="del">
        <pc:chgData name="Inès Mourali" userId="5da989c54cb9e5de" providerId="LiveId" clId="{CF259C30-5073-43B5-8EF9-D58BA53CBBEA}" dt="2020-12-13T22:27:13.914" v="137" actId="47"/>
        <pc:sldMkLst>
          <pc:docMk/>
          <pc:sldMk cId="0" sldId="295"/>
        </pc:sldMkLst>
      </pc:sldChg>
      <pc:sldChg chg="del">
        <pc:chgData name="Inès Mourali" userId="5da989c54cb9e5de" providerId="LiveId" clId="{CF259C30-5073-43B5-8EF9-D58BA53CBBEA}" dt="2020-12-13T22:27:13.986" v="138" actId="47"/>
        <pc:sldMkLst>
          <pc:docMk/>
          <pc:sldMk cId="0" sldId="296"/>
        </pc:sldMkLst>
      </pc:sldChg>
      <pc:sldChg chg="del">
        <pc:chgData name="Inès Mourali" userId="5da989c54cb9e5de" providerId="LiveId" clId="{CF259C30-5073-43B5-8EF9-D58BA53CBBEA}" dt="2020-12-13T22:27:14.071" v="140" actId="47"/>
        <pc:sldMkLst>
          <pc:docMk/>
          <pc:sldMk cId="0" sldId="297"/>
        </pc:sldMkLst>
      </pc:sldChg>
      <pc:sldChg chg="del">
        <pc:chgData name="Inès Mourali" userId="5da989c54cb9e5de" providerId="LiveId" clId="{CF259C30-5073-43B5-8EF9-D58BA53CBBEA}" dt="2020-12-13T22:27:14.099" v="141" actId="47"/>
        <pc:sldMkLst>
          <pc:docMk/>
          <pc:sldMk cId="0" sldId="298"/>
        </pc:sldMkLst>
      </pc:sldChg>
      <pc:sldChg chg="del">
        <pc:chgData name="Inès Mourali" userId="5da989c54cb9e5de" providerId="LiveId" clId="{CF259C30-5073-43B5-8EF9-D58BA53CBBEA}" dt="2020-12-13T22:27:14.129" v="142" actId="47"/>
        <pc:sldMkLst>
          <pc:docMk/>
          <pc:sldMk cId="0" sldId="299"/>
        </pc:sldMkLst>
      </pc:sldChg>
      <pc:sldChg chg="del">
        <pc:chgData name="Inès Mourali" userId="5da989c54cb9e5de" providerId="LiveId" clId="{CF259C30-5073-43B5-8EF9-D58BA53CBBEA}" dt="2020-12-13T22:27:14.174" v="143" actId="47"/>
        <pc:sldMkLst>
          <pc:docMk/>
          <pc:sldMk cId="0" sldId="300"/>
        </pc:sldMkLst>
      </pc:sldChg>
      <pc:sldChg chg="del">
        <pc:chgData name="Inès Mourali" userId="5da989c54cb9e5de" providerId="LiveId" clId="{CF259C30-5073-43B5-8EF9-D58BA53CBBEA}" dt="2020-12-13T22:27:14.206" v="144" actId="47"/>
        <pc:sldMkLst>
          <pc:docMk/>
          <pc:sldMk cId="0" sldId="301"/>
        </pc:sldMkLst>
      </pc:sldChg>
      <pc:sldChg chg="del">
        <pc:chgData name="Inès Mourali" userId="5da989c54cb9e5de" providerId="LiveId" clId="{CF259C30-5073-43B5-8EF9-D58BA53CBBEA}" dt="2020-12-13T22:27:14.217" v="145" actId="47"/>
        <pc:sldMkLst>
          <pc:docMk/>
          <pc:sldMk cId="0" sldId="302"/>
        </pc:sldMkLst>
      </pc:sldChg>
      <pc:sldChg chg="del">
        <pc:chgData name="Inès Mourali" userId="5da989c54cb9e5de" providerId="LiveId" clId="{CF259C30-5073-43B5-8EF9-D58BA53CBBEA}" dt="2020-12-13T22:27:14.249" v="146" actId="47"/>
        <pc:sldMkLst>
          <pc:docMk/>
          <pc:sldMk cId="0" sldId="303"/>
        </pc:sldMkLst>
      </pc:sldChg>
      <pc:sldChg chg="del">
        <pc:chgData name="Inès Mourali" userId="5da989c54cb9e5de" providerId="LiveId" clId="{CF259C30-5073-43B5-8EF9-D58BA53CBBEA}" dt="2020-12-13T22:27:14.274" v="147" actId="47"/>
        <pc:sldMkLst>
          <pc:docMk/>
          <pc:sldMk cId="0" sldId="304"/>
        </pc:sldMkLst>
      </pc:sldChg>
      <pc:sldChg chg="del">
        <pc:chgData name="Inès Mourali" userId="5da989c54cb9e5de" providerId="LiveId" clId="{CF259C30-5073-43B5-8EF9-D58BA53CBBEA}" dt="2020-12-13T22:27:15.990" v="148" actId="47"/>
        <pc:sldMkLst>
          <pc:docMk/>
          <pc:sldMk cId="0" sldId="305"/>
        </pc:sldMkLst>
      </pc:sldChg>
      <pc:sldChg chg="del">
        <pc:chgData name="Inès Mourali" userId="5da989c54cb9e5de" providerId="LiveId" clId="{CF259C30-5073-43B5-8EF9-D58BA53CBBEA}" dt="2020-12-13T22:27:16.508" v="149" actId="47"/>
        <pc:sldMkLst>
          <pc:docMk/>
          <pc:sldMk cId="0" sldId="306"/>
        </pc:sldMkLst>
      </pc:sldChg>
      <pc:sldChg chg="del">
        <pc:chgData name="Inès Mourali" userId="5da989c54cb9e5de" providerId="LiveId" clId="{CF259C30-5073-43B5-8EF9-D58BA53CBBEA}" dt="2020-12-13T22:27:16.548" v="150" actId="47"/>
        <pc:sldMkLst>
          <pc:docMk/>
          <pc:sldMk cId="0" sldId="307"/>
        </pc:sldMkLst>
      </pc:sldChg>
      <pc:sldChg chg="del">
        <pc:chgData name="Inès Mourali" userId="5da989c54cb9e5de" providerId="LiveId" clId="{CF259C30-5073-43B5-8EF9-D58BA53CBBEA}" dt="2020-12-13T22:27:16.596" v="151" actId="47"/>
        <pc:sldMkLst>
          <pc:docMk/>
          <pc:sldMk cId="0" sldId="308"/>
        </pc:sldMkLst>
      </pc:sldChg>
      <pc:sldChg chg="del">
        <pc:chgData name="Inès Mourali" userId="5da989c54cb9e5de" providerId="LiveId" clId="{CF259C30-5073-43B5-8EF9-D58BA53CBBEA}" dt="2020-12-13T22:27:16.630" v="152" actId="47"/>
        <pc:sldMkLst>
          <pc:docMk/>
          <pc:sldMk cId="0" sldId="309"/>
        </pc:sldMkLst>
      </pc:sldChg>
      <pc:sldChg chg="del">
        <pc:chgData name="Inès Mourali" userId="5da989c54cb9e5de" providerId="LiveId" clId="{CF259C30-5073-43B5-8EF9-D58BA53CBBEA}" dt="2020-12-13T22:27:16.657" v="153" actId="47"/>
        <pc:sldMkLst>
          <pc:docMk/>
          <pc:sldMk cId="0" sldId="310"/>
        </pc:sldMkLst>
      </pc:sldChg>
      <pc:sldChg chg="del">
        <pc:chgData name="Inès Mourali" userId="5da989c54cb9e5de" providerId="LiveId" clId="{CF259C30-5073-43B5-8EF9-D58BA53CBBEA}" dt="2020-12-13T22:27:16.688" v="154" actId="47"/>
        <pc:sldMkLst>
          <pc:docMk/>
          <pc:sldMk cId="0" sldId="311"/>
        </pc:sldMkLst>
      </pc:sldChg>
      <pc:sldChg chg="del">
        <pc:chgData name="Inès Mourali" userId="5da989c54cb9e5de" providerId="LiveId" clId="{CF259C30-5073-43B5-8EF9-D58BA53CBBEA}" dt="2020-12-13T22:27:16.732" v="155" actId="47"/>
        <pc:sldMkLst>
          <pc:docMk/>
          <pc:sldMk cId="0" sldId="312"/>
        </pc:sldMkLst>
      </pc:sldChg>
      <pc:sldChg chg="del">
        <pc:chgData name="Inès Mourali" userId="5da989c54cb9e5de" providerId="LiveId" clId="{CF259C30-5073-43B5-8EF9-D58BA53CBBEA}" dt="2020-12-13T22:27:16.778" v="156" actId="47"/>
        <pc:sldMkLst>
          <pc:docMk/>
          <pc:sldMk cId="0" sldId="313"/>
        </pc:sldMkLst>
      </pc:sldChg>
      <pc:sldChg chg="del">
        <pc:chgData name="Inès Mourali" userId="5da989c54cb9e5de" providerId="LiveId" clId="{CF259C30-5073-43B5-8EF9-D58BA53CBBEA}" dt="2020-12-13T22:27:16.814" v="157" actId="47"/>
        <pc:sldMkLst>
          <pc:docMk/>
          <pc:sldMk cId="0" sldId="314"/>
        </pc:sldMkLst>
      </pc:sldChg>
      <pc:sldChg chg="del">
        <pc:chgData name="Inès Mourali" userId="5da989c54cb9e5de" providerId="LiveId" clId="{CF259C30-5073-43B5-8EF9-D58BA53CBBEA}" dt="2020-12-13T22:27:16.892" v="159" actId="47"/>
        <pc:sldMkLst>
          <pc:docMk/>
          <pc:sldMk cId="0" sldId="315"/>
        </pc:sldMkLst>
      </pc:sldChg>
      <pc:sldChg chg="del">
        <pc:chgData name="Inès Mourali" userId="5da989c54cb9e5de" providerId="LiveId" clId="{CF259C30-5073-43B5-8EF9-D58BA53CBBEA}" dt="2020-12-13T22:27:16.838" v="158" actId="47"/>
        <pc:sldMkLst>
          <pc:docMk/>
          <pc:sldMk cId="0" sldId="316"/>
        </pc:sldMkLst>
      </pc:sldChg>
      <pc:sldChg chg="del">
        <pc:chgData name="Inès Mourali" userId="5da989c54cb9e5de" providerId="LiveId" clId="{CF259C30-5073-43B5-8EF9-D58BA53CBBEA}" dt="2020-12-13T22:27:16.914" v="160" actId="47"/>
        <pc:sldMkLst>
          <pc:docMk/>
          <pc:sldMk cId="0" sldId="317"/>
        </pc:sldMkLst>
      </pc:sldChg>
      <pc:sldChg chg="del">
        <pc:chgData name="Inès Mourali" userId="5da989c54cb9e5de" providerId="LiveId" clId="{CF259C30-5073-43B5-8EF9-D58BA53CBBEA}" dt="2020-12-13T22:27:16.938" v="161" actId="47"/>
        <pc:sldMkLst>
          <pc:docMk/>
          <pc:sldMk cId="0" sldId="318"/>
        </pc:sldMkLst>
      </pc:sldChg>
      <pc:sldChg chg="del">
        <pc:chgData name="Inès Mourali" userId="5da989c54cb9e5de" providerId="LiveId" clId="{CF259C30-5073-43B5-8EF9-D58BA53CBBEA}" dt="2020-12-13T22:27:16.967" v="162" actId="47"/>
        <pc:sldMkLst>
          <pc:docMk/>
          <pc:sldMk cId="0" sldId="319"/>
        </pc:sldMkLst>
      </pc:sldChg>
      <pc:sldChg chg="del">
        <pc:chgData name="Inès Mourali" userId="5da989c54cb9e5de" providerId="LiveId" clId="{CF259C30-5073-43B5-8EF9-D58BA53CBBEA}" dt="2020-12-13T22:27:16.991" v="163" actId="47"/>
        <pc:sldMkLst>
          <pc:docMk/>
          <pc:sldMk cId="0" sldId="320"/>
        </pc:sldMkLst>
      </pc:sldChg>
      <pc:sldChg chg="del">
        <pc:chgData name="Inès Mourali" userId="5da989c54cb9e5de" providerId="LiveId" clId="{CF259C30-5073-43B5-8EF9-D58BA53CBBEA}" dt="2020-12-13T22:27:17.009" v="164" actId="47"/>
        <pc:sldMkLst>
          <pc:docMk/>
          <pc:sldMk cId="0" sldId="321"/>
        </pc:sldMkLst>
      </pc:sldChg>
      <pc:sldChg chg="del">
        <pc:chgData name="Inès Mourali" userId="5da989c54cb9e5de" providerId="LiveId" clId="{CF259C30-5073-43B5-8EF9-D58BA53CBBEA}" dt="2020-12-13T22:27:17.030" v="165" actId="47"/>
        <pc:sldMkLst>
          <pc:docMk/>
          <pc:sldMk cId="0" sldId="322"/>
        </pc:sldMkLst>
      </pc:sldChg>
      <pc:sldChg chg="del">
        <pc:chgData name="Inès Mourali" userId="5da989c54cb9e5de" providerId="LiveId" clId="{CF259C30-5073-43B5-8EF9-D58BA53CBBEA}" dt="2020-12-13T22:27:17.123" v="166" actId="47"/>
        <pc:sldMkLst>
          <pc:docMk/>
          <pc:sldMk cId="0" sldId="323"/>
        </pc:sldMkLst>
      </pc:sldChg>
      <pc:sldChg chg="del">
        <pc:chgData name="Inès Mourali" userId="5da989c54cb9e5de" providerId="LiveId" clId="{CF259C30-5073-43B5-8EF9-D58BA53CBBEA}" dt="2020-12-13T22:27:17.138" v="167" actId="47"/>
        <pc:sldMkLst>
          <pc:docMk/>
          <pc:sldMk cId="0" sldId="324"/>
        </pc:sldMkLst>
      </pc:sldChg>
      <pc:sldChg chg="del">
        <pc:chgData name="Inès Mourali" userId="5da989c54cb9e5de" providerId="LiveId" clId="{CF259C30-5073-43B5-8EF9-D58BA53CBBEA}" dt="2020-12-13T22:27:17.161" v="168" actId="47"/>
        <pc:sldMkLst>
          <pc:docMk/>
          <pc:sldMk cId="0" sldId="325"/>
        </pc:sldMkLst>
      </pc:sldChg>
      <pc:sldChg chg="del">
        <pc:chgData name="Inès Mourali" userId="5da989c54cb9e5de" providerId="LiveId" clId="{CF259C30-5073-43B5-8EF9-D58BA53CBBEA}" dt="2020-12-13T22:27:17.215" v="169" actId="47"/>
        <pc:sldMkLst>
          <pc:docMk/>
          <pc:sldMk cId="0" sldId="326"/>
        </pc:sldMkLst>
      </pc:sldChg>
      <pc:sldChg chg="del">
        <pc:chgData name="Inès Mourali" userId="5da989c54cb9e5de" providerId="LiveId" clId="{CF259C30-5073-43B5-8EF9-D58BA53CBBEA}" dt="2020-12-13T22:27:17.257" v="170" actId="47"/>
        <pc:sldMkLst>
          <pc:docMk/>
          <pc:sldMk cId="0" sldId="327"/>
        </pc:sldMkLst>
      </pc:sldChg>
      <pc:sldChg chg="del">
        <pc:chgData name="Inès Mourali" userId="5da989c54cb9e5de" providerId="LiveId" clId="{CF259C30-5073-43B5-8EF9-D58BA53CBBEA}" dt="2020-12-13T22:27:17.271" v="171" actId="47"/>
        <pc:sldMkLst>
          <pc:docMk/>
          <pc:sldMk cId="0" sldId="328"/>
        </pc:sldMkLst>
      </pc:sldChg>
      <pc:sldChg chg="del">
        <pc:chgData name="Inès Mourali" userId="5da989c54cb9e5de" providerId="LiveId" clId="{CF259C30-5073-43B5-8EF9-D58BA53CBBEA}" dt="2020-12-13T22:27:17.322" v="172" actId="47"/>
        <pc:sldMkLst>
          <pc:docMk/>
          <pc:sldMk cId="0" sldId="329"/>
        </pc:sldMkLst>
      </pc:sldChg>
      <pc:sldChg chg="del">
        <pc:chgData name="Inès Mourali" userId="5da989c54cb9e5de" providerId="LiveId" clId="{CF259C30-5073-43B5-8EF9-D58BA53CBBEA}" dt="2020-12-13T22:27:17.339" v="173" actId="47"/>
        <pc:sldMkLst>
          <pc:docMk/>
          <pc:sldMk cId="0" sldId="330"/>
        </pc:sldMkLst>
      </pc:sldChg>
      <pc:sldChg chg="del">
        <pc:chgData name="Inès Mourali" userId="5da989c54cb9e5de" providerId="LiveId" clId="{CF259C30-5073-43B5-8EF9-D58BA53CBBEA}" dt="2020-12-13T22:27:17.364" v="174" actId="47"/>
        <pc:sldMkLst>
          <pc:docMk/>
          <pc:sldMk cId="0" sldId="331"/>
        </pc:sldMkLst>
      </pc:sldChg>
      <pc:sldChg chg="del">
        <pc:chgData name="Inès Mourali" userId="5da989c54cb9e5de" providerId="LiveId" clId="{CF259C30-5073-43B5-8EF9-D58BA53CBBEA}" dt="2020-12-13T22:27:18.064" v="175" actId="47"/>
        <pc:sldMkLst>
          <pc:docMk/>
          <pc:sldMk cId="0" sldId="332"/>
        </pc:sldMkLst>
      </pc:sldChg>
      <pc:sldChg chg="del">
        <pc:chgData name="Inès Mourali" userId="5da989c54cb9e5de" providerId="LiveId" clId="{CF259C30-5073-43B5-8EF9-D58BA53CBBEA}" dt="2020-12-13T22:27:18.575" v="176" actId="47"/>
        <pc:sldMkLst>
          <pc:docMk/>
          <pc:sldMk cId="0" sldId="333"/>
        </pc:sldMkLst>
      </pc:sldChg>
      <pc:sldChg chg="del">
        <pc:chgData name="Inès Mourali" userId="5da989c54cb9e5de" providerId="LiveId" clId="{CF259C30-5073-43B5-8EF9-D58BA53CBBEA}" dt="2020-12-13T22:27:18.642" v="177" actId="47"/>
        <pc:sldMkLst>
          <pc:docMk/>
          <pc:sldMk cId="0" sldId="334"/>
        </pc:sldMkLst>
      </pc:sldChg>
      <pc:sldChg chg="del">
        <pc:chgData name="Inès Mourali" userId="5da989c54cb9e5de" providerId="LiveId" clId="{CF259C30-5073-43B5-8EF9-D58BA53CBBEA}" dt="2020-12-13T22:27:18.672" v="178" actId="47"/>
        <pc:sldMkLst>
          <pc:docMk/>
          <pc:sldMk cId="0" sldId="335"/>
        </pc:sldMkLst>
      </pc:sldChg>
      <pc:sldChg chg="del">
        <pc:chgData name="Inès Mourali" userId="5da989c54cb9e5de" providerId="LiveId" clId="{CF259C30-5073-43B5-8EF9-D58BA53CBBEA}" dt="2020-12-13T22:27:18.680" v="179" actId="47"/>
        <pc:sldMkLst>
          <pc:docMk/>
          <pc:sldMk cId="0" sldId="336"/>
        </pc:sldMkLst>
      </pc:sldChg>
      <pc:sldChg chg="del">
        <pc:chgData name="Inès Mourali" userId="5da989c54cb9e5de" providerId="LiveId" clId="{CF259C30-5073-43B5-8EF9-D58BA53CBBEA}" dt="2020-12-13T22:27:18.795" v="180" actId="47"/>
        <pc:sldMkLst>
          <pc:docMk/>
          <pc:sldMk cId="0" sldId="337"/>
        </pc:sldMkLst>
      </pc:sldChg>
      <pc:sldChg chg="del">
        <pc:chgData name="Inès Mourali" userId="5da989c54cb9e5de" providerId="LiveId" clId="{CF259C30-5073-43B5-8EF9-D58BA53CBBEA}" dt="2020-12-13T22:27:19.226" v="189" actId="47"/>
        <pc:sldMkLst>
          <pc:docMk/>
          <pc:sldMk cId="0" sldId="338"/>
        </pc:sldMkLst>
      </pc:sldChg>
      <pc:sldChg chg="del">
        <pc:chgData name="Inès Mourali" userId="5da989c54cb9e5de" providerId="LiveId" clId="{CF259C30-5073-43B5-8EF9-D58BA53CBBEA}" dt="2020-12-13T22:27:18.821" v="181" actId="47"/>
        <pc:sldMkLst>
          <pc:docMk/>
          <pc:sldMk cId="0" sldId="339"/>
        </pc:sldMkLst>
      </pc:sldChg>
      <pc:sldChg chg="del">
        <pc:chgData name="Inès Mourali" userId="5da989c54cb9e5de" providerId="LiveId" clId="{CF259C30-5073-43B5-8EF9-D58BA53CBBEA}" dt="2020-12-13T22:27:18.842" v="182" actId="47"/>
        <pc:sldMkLst>
          <pc:docMk/>
          <pc:sldMk cId="0" sldId="340"/>
        </pc:sldMkLst>
      </pc:sldChg>
      <pc:sldChg chg="del">
        <pc:chgData name="Inès Mourali" userId="5da989c54cb9e5de" providerId="LiveId" clId="{CF259C30-5073-43B5-8EF9-D58BA53CBBEA}" dt="2020-12-13T22:27:18.969" v="183" actId="47"/>
        <pc:sldMkLst>
          <pc:docMk/>
          <pc:sldMk cId="0" sldId="341"/>
        </pc:sldMkLst>
      </pc:sldChg>
      <pc:sldChg chg="del">
        <pc:chgData name="Inès Mourali" userId="5da989c54cb9e5de" providerId="LiveId" clId="{CF259C30-5073-43B5-8EF9-D58BA53CBBEA}" dt="2020-12-13T22:27:19.058" v="184" actId="47"/>
        <pc:sldMkLst>
          <pc:docMk/>
          <pc:sldMk cId="0" sldId="342"/>
        </pc:sldMkLst>
      </pc:sldChg>
      <pc:sldChg chg="del">
        <pc:chgData name="Inès Mourali" userId="5da989c54cb9e5de" providerId="LiveId" clId="{CF259C30-5073-43B5-8EF9-D58BA53CBBEA}" dt="2020-12-13T22:27:19.087" v="185" actId="47"/>
        <pc:sldMkLst>
          <pc:docMk/>
          <pc:sldMk cId="0" sldId="343"/>
        </pc:sldMkLst>
      </pc:sldChg>
      <pc:sldChg chg="del">
        <pc:chgData name="Inès Mourali" userId="5da989c54cb9e5de" providerId="LiveId" clId="{CF259C30-5073-43B5-8EF9-D58BA53CBBEA}" dt="2020-12-13T22:27:19.103" v="186" actId="47"/>
        <pc:sldMkLst>
          <pc:docMk/>
          <pc:sldMk cId="0" sldId="344"/>
        </pc:sldMkLst>
      </pc:sldChg>
      <pc:sldChg chg="del">
        <pc:chgData name="Inès Mourali" userId="5da989c54cb9e5de" providerId="LiveId" clId="{CF259C30-5073-43B5-8EF9-D58BA53CBBEA}" dt="2020-12-13T22:27:19.150" v="187" actId="47"/>
        <pc:sldMkLst>
          <pc:docMk/>
          <pc:sldMk cId="0" sldId="345"/>
        </pc:sldMkLst>
      </pc:sldChg>
      <pc:sldChg chg="del">
        <pc:chgData name="Inès Mourali" userId="5da989c54cb9e5de" providerId="LiveId" clId="{CF259C30-5073-43B5-8EF9-D58BA53CBBEA}" dt="2020-12-13T22:27:19.171" v="188" actId="47"/>
        <pc:sldMkLst>
          <pc:docMk/>
          <pc:sldMk cId="0" sldId="346"/>
        </pc:sldMkLst>
      </pc:sldChg>
      <pc:sldChg chg="del">
        <pc:chgData name="Inès Mourali" userId="5da989c54cb9e5de" providerId="LiveId" clId="{CF259C30-5073-43B5-8EF9-D58BA53CBBEA}" dt="2020-12-13T22:27:19.255" v="190" actId="47"/>
        <pc:sldMkLst>
          <pc:docMk/>
          <pc:sldMk cId="0" sldId="347"/>
        </pc:sldMkLst>
      </pc:sldChg>
      <pc:sldChg chg="del">
        <pc:chgData name="Inès Mourali" userId="5da989c54cb9e5de" providerId="LiveId" clId="{CF259C30-5073-43B5-8EF9-D58BA53CBBEA}" dt="2020-12-13T22:27:20.005" v="191" actId="47"/>
        <pc:sldMkLst>
          <pc:docMk/>
          <pc:sldMk cId="0" sldId="348"/>
        </pc:sldMkLst>
      </pc:sldChg>
      <pc:sldChg chg="del">
        <pc:chgData name="Inès Mourali" userId="5da989c54cb9e5de" providerId="LiveId" clId="{CF259C30-5073-43B5-8EF9-D58BA53CBBEA}" dt="2020-12-13T22:27:20.465" v="192" actId="47"/>
        <pc:sldMkLst>
          <pc:docMk/>
          <pc:sldMk cId="0" sldId="349"/>
        </pc:sldMkLst>
      </pc:sldChg>
      <pc:sldChg chg="del">
        <pc:chgData name="Inès Mourali" userId="5da989c54cb9e5de" providerId="LiveId" clId="{CF259C30-5073-43B5-8EF9-D58BA53CBBEA}" dt="2020-12-13T22:27:20.507" v="193" actId="47"/>
        <pc:sldMkLst>
          <pc:docMk/>
          <pc:sldMk cId="0" sldId="350"/>
        </pc:sldMkLst>
      </pc:sldChg>
      <pc:sldChg chg="del">
        <pc:chgData name="Inès Mourali" userId="5da989c54cb9e5de" providerId="LiveId" clId="{CF259C30-5073-43B5-8EF9-D58BA53CBBEA}" dt="2020-12-13T22:27:20.545" v="194" actId="47"/>
        <pc:sldMkLst>
          <pc:docMk/>
          <pc:sldMk cId="0" sldId="351"/>
        </pc:sldMkLst>
      </pc:sldChg>
      <pc:sldChg chg="del">
        <pc:chgData name="Inès Mourali" userId="5da989c54cb9e5de" providerId="LiveId" clId="{CF259C30-5073-43B5-8EF9-D58BA53CBBEA}" dt="2020-12-13T22:27:20.584" v="195" actId="47"/>
        <pc:sldMkLst>
          <pc:docMk/>
          <pc:sldMk cId="0" sldId="352"/>
        </pc:sldMkLst>
      </pc:sldChg>
      <pc:sldChg chg="del">
        <pc:chgData name="Inès Mourali" userId="5da989c54cb9e5de" providerId="LiveId" clId="{CF259C30-5073-43B5-8EF9-D58BA53CBBEA}" dt="2020-12-13T22:27:20.621" v="196" actId="47"/>
        <pc:sldMkLst>
          <pc:docMk/>
          <pc:sldMk cId="0" sldId="353"/>
        </pc:sldMkLst>
      </pc:sldChg>
      <pc:sldChg chg="del">
        <pc:chgData name="Inès Mourali" userId="5da989c54cb9e5de" providerId="LiveId" clId="{CF259C30-5073-43B5-8EF9-D58BA53CBBEA}" dt="2020-12-13T22:27:20.641" v="197" actId="47"/>
        <pc:sldMkLst>
          <pc:docMk/>
          <pc:sldMk cId="0" sldId="354"/>
        </pc:sldMkLst>
      </pc:sldChg>
      <pc:sldChg chg="del">
        <pc:chgData name="Inès Mourali" userId="5da989c54cb9e5de" providerId="LiveId" clId="{CF259C30-5073-43B5-8EF9-D58BA53CBBEA}" dt="2020-12-13T22:27:20.657" v="198" actId="47"/>
        <pc:sldMkLst>
          <pc:docMk/>
          <pc:sldMk cId="0" sldId="355"/>
        </pc:sldMkLst>
      </pc:sldChg>
      <pc:sldChg chg="del">
        <pc:chgData name="Inès Mourali" userId="5da989c54cb9e5de" providerId="LiveId" clId="{CF259C30-5073-43B5-8EF9-D58BA53CBBEA}" dt="2020-12-13T22:27:20.729" v="200" actId="47"/>
        <pc:sldMkLst>
          <pc:docMk/>
          <pc:sldMk cId="0" sldId="356"/>
        </pc:sldMkLst>
      </pc:sldChg>
      <pc:sldChg chg="del">
        <pc:chgData name="Inès Mourali" userId="5da989c54cb9e5de" providerId="LiveId" clId="{CF259C30-5073-43B5-8EF9-D58BA53CBBEA}" dt="2020-12-13T22:27:20.746" v="201" actId="47"/>
        <pc:sldMkLst>
          <pc:docMk/>
          <pc:sldMk cId="0" sldId="357"/>
        </pc:sldMkLst>
      </pc:sldChg>
      <pc:sldChg chg="del">
        <pc:chgData name="Inès Mourali" userId="5da989c54cb9e5de" providerId="LiveId" clId="{CF259C30-5073-43B5-8EF9-D58BA53CBBEA}" dt="2020-12-13T22:27:20.787" v="202" actId="47"/>
        <pc:sldMkLst>
          <pc:docMk/>
          <pc:sldMk cId="0" sldId="358"/>
        </pc:sldMkLst>
      </pc:sldChg>
      <pc:sldChg chg="del">
        <pc:chgData name="Inès Mourali" userId="5da989c54cb9e5de" providerId="LiveId" clId="{CF259C30-5073-43B5-8EF9-D58BA53CBBEA}" dt="2020-12-13T22:27:20.804" v="203" actId="47"/>
        <pc:sldMkLst>
          <pc:docMk/>
          <pc:sldMk cId="0" sldId="359"/>
        </pc:sldMkLst>
      </pc:sldChg>
      <pc:sldChg chg="del">
        <pc:chgData name="Inès Mourali" userId="5da989c54cb9e5de" providerId="LiveId" clId="{CF259C30-5073-43B5-8EF9-D58BA53CBBEA}" dt="2020-12-13T22:27:20.867" v="204" actId="47"/>
        <pc:sldMkLst>
          <pc:docMk/>
          <pc:sldMk cId="0" sldId="360"/>
        </pc:sldMkLst>
      </pc:sldChg>
      <pc:sldChg chg="del">
        <pc:chgData name="Inès Mourali" userId="5da989c54cb9e5de" providerId="LiveId" clId="{CF259C30-5073-43B5-8EF9-D58BA53CBBEA}" dt="2020-12-13T22:27:20.890" v="205" actId="47"/>
        <pc:sldMkLst>
          <pc:docMk/>
          <pc:sldMk cId="0" sldId="361"/>
        </pc:sldMkLst>
      </pc:sldChg>
      <pc:sldChg chg="del">
        <pc:chgData name="Inès Mourali" userId="5da989c54cb9e5de" providerId="LiveId" clId="{CF259C30-5073-43B5-8EF9-D58BA53CBBEA}" dt="2020-12-13T22:27:20.899" v="206" actId="47"/>
        <pc:sldMkLst>
          <pc:docMk/>
          <pc:sldMk cId="0" sldId="362"/>
        </pc:sldMkLst>
      </pc:sldChg>
      <pc:sldChg chg="del">
        <pc:chgData name="Inès Mourali" userId="5da989c54cb9e5de" providerId="LiveId" clId="{CF259C30-5073-43B5-8EF9-D58BA53CBBEA}" dt="2020-12-13T22:27:21.664" v="207" actId="47"/>
        <pc:sldMkLst>
          <pc:docMk/>
          <pc:sldMk cId="0" sldId="363"/>
        </pc:sldMkLst>
      </pc:sldChg>
      <pc:sldChg chg="del">
        <pc:chgData name="Inès Mourali" userId="5da989c54cb9e5de" providerId="LiveId" clId="{CF259C30-5073-43B5-8EF9-D58BA53CBBEA}" dt="2020-12-13T22:27:22.172" v="208" actId="47"/>
        <pc:sldMkLst>
          <pc:docMk/>
          <pc:sldMk cId="0" sldId="364"/>
        </pc:sldMkLst>
      </pc:sldChg>
      <pc:sldChg chg="del">
        <pc:chgData name="Inès Mourali" userId="5da989c54cb9e5de" providerId="LiveId" clId="{CF259C30-5073-43B5-8EF9-D58BA53CBBEA}" dt="2020-12-13T22:27:22.215" v="209" actId="47"/>
        <pc:sldMkLst>
          <pc:docMk/>
          <pc:sldMk cId="0" sldId="365"/>
        </pc:sldMkLst>
      </pc:sldChg>
      <pc:sldChg chg="del">
        <pc:chgData name="Inès Mourali" userId="5da989c54cb9e5de" providerId="LiveId" clId="{CF259C30-5073-43B5-8EF9-D58BA53CBBEA}" dt="2020-12-13T22:27:22.254" v="210" actId="47"/>
        <pc:sldMkLst>
          <pc:docMk/>
          <pc:sldMk cId="0" sldId="366"/>
        </pc:sldMkLst>
      </pc:sldChg>
      <pc:sldChg chg="del">
        <pc:chgData name="Inès Mourali" userId="5da989c54cb9e5de" providerId="LiveId" clId="{CF259C30-5073-43B5-8EF9-D58BA53CBBEA}" dt="2020-12-13T22:27:22.303" v="211" actId="47"/>
        <pc:sldMkLst>
          <pc:docMk/>
          <pc:sldMk cId="0" sldId="367"/>
        </pc:sldMkLst>
      </pc:sldChg>
      <pc:sldChg chg="del">
        <pc:chgData name="Inès Mourali" userId="5da989c54cb9e5de" providerId="LiveId" clId="{CF259C30-5073-43B5-8EF9-D58BA53CBBEA}" dt="2020-12-13T22:27:22.338" v="212" actId="47"/>
        <pc:sldMkLst>
          <pc:docMk/>
          <pc:sldMk cId="0" sldId="368"/>
        </pc:sldMkLst>
      </pc:sldChg>
      <pc:sldChg chg="del">
        <pc:chgData name="Inès Mourali" userId="5da989c54cb9e5de" providerId="LiveId" clId="{CF259C30-5073-43B5-8EF9-D58BA53CBBEA}" dt="2020-12-13T22:27:20.687" v="199" actId="47"/>
        <pc:sldMkLst>
          <pc:docMk/>
          <pc:sldMk cId="0" sldId="369"/>
        </pc:sldMkLst>
      </pc:sldChg>
      <pc:sldChg chg="del">
        <pc:chgData name="Inès Mourali" userId="5da989c54cb9e5de" providerId="LiveId" clId="{CF259C30-5073-43B5-8EF9-D58BA53CBBEA}" dt="2020-12-13T22:27:22.424" v="214" actId="47"/>
        <pc:sldMkLst>
          <pc:docMk/>
          <pc:sldMk cId="0" sldId="370"/>
        </pc:sldMkLst>
      </pc:sldChg>
      <pc:sldChg chg="del">
        <pc:chgData name="Inès Mourali" userId="5da989c54cb9e5de" providerId="LiveId" clId="{CF259C30-5073-43B5-8EF9-D58BA53CBBEA}" dt="2020-12-13T22:27:22.375" v="213" actId="47"/>
        <pc:sldMkLst>
          <pc:docMk/>
          <pc:sldMk cId="0" sldId="371"/>
        </pc:sldMkLst>
      </pc:sldChg>
      <pc:sldChg chg="del">
        <pc:chgData name="Inès Mourali" userId="5da989c54cb9e5de" providerId="LiveId" clId="{CF259C30-5073-43B5-8EF9-D58BA53CBBEA}" dt="2020-12-13T22:27:22.472" v="215" actId="47"/>
        <pc:sldMkLst>
          <pc:docMk/>
          <pc:sldMk cId="0" sldId="372"/>
        </pc:sldMkLst>
      </pc:sldChg>
      <pc:sldChg chg="del">
        <pc:chgData name="Inès Mourali" userId="5da989c54cb9e5de" providerId="LiveId" clId="{CF259C30-5073-43B5-8EF9-D58BA53CBBEA}" dt="2020-12-13T22:27:22.521" v="216" actId="47"/>
        <pc:sldMkLst>
          <pc:docMk/>
          <pc:sldMk cId="0" sldId="373"/>
        </pc:sldMkLst>
      </pc:sldChg>
      <pc:sldChg chg="del">
        <pc:chgData name="Inès Mourali" userId="5da989c54cb9e5de" providerId="LiveId" clId="{CF259C30-5073-43B5-8EF9-D58BA53CBBEA}" dt="2020-12-13T22:27:22.557" v="217" actId="47"/>
        <pc:sldMkLst>
          <pc:docMk/>
          <pc:sldMk cId="0" sldId="374"/>
        </pc:sldMkLst>
      </pc:sldChg>
      <pc:sldChg chg="del">
        <pc:chgData name="Inès Mourali" userId="5da989c54cb9e5de" providerId="LiveId" clId="{CF259C30-5073-43B5-8EF9-D58BA53CBBEA}" dt="2020-12-13T22:27:22.591" v="218" actId="47"/>
        <pc:sldMkLst>
          <pc:docMk/>
          <pc:sldMk cId="0" sldId="375"/>
        </pc:sldMkLst>
      </pc:sldChg>
      <pc:sldChg chg="del">
        <pc:chgData name="Inès Mourali" userId="5da989c54cb9e5de" providerId="LiveId" clId="{CF259C30-5073-43B5-8EF9-D58BA53CBBEA}" dt="2020-12-13T22:27:22.641" v="219" actId="47"/>
        <pc:sldMkLst>
          <pc:docMk/>
          <pc:sldMk cId="0" sldId="376"/>
        </pc:sldMkLst>
      </pc:sldChg>
      <pc:sldChg chg="del">
        <pc:chgData name="Inès Mourali" userId="5da989c54cb9e5de" providerId="LiveId" clId="{CF259C30-5073-43B5-8EF9-D58BA53CBBEA}" dt="2020-12-13T22:27:22.672" v="220" actId="47"/>
        <pc:sldMkLst>
          <pc:docMk/>
          <pc:sldMk cId="0" sldId="377"/>
        </pc:sldMkLst>
      </pc:sldChg>
      <pc:sldChg chg="del">
        <pc:chgData name="Inès Mourali" userId="5da989c54cb9e5de" providerId="LiveId" clId="{CF259C30-5073-43B5-8EF9-D58BA53CBBEA}" dt="2020-12-13T22:27:23.523" v="221" actId="47"/>
        <pc:sldMkLst>
          <pc:docMk/>
          <pc:sldMk cId="0" sldId="378"/>
        </pc:sldMkLst>
      </pc:sldChg>
      <pc:sldChg chg="del">
        <pc:chgData name="Inès Mourali" userId="5da989c54cb9e5de" providerId="LiveId" clId="{CF259C30-5073-43B5-8EF9-D58BA53CBBEA}" dt="2020-12-13T22:27:24.021" v="222" actId="47"/>
        <pc:sldMkLst>
          <pc:docMk/>
          <pc:sldMk cId="0" sldId="379"/>
        </pc:sldMkLst>
      </pc:sldChg>
      <pc:sldChg chg="del">
        <pc:chgData name="Inès Mourali" userId="5da989c54cb9e5de" providerId="LiveId" clId="{CF259C30-5073-43B5-8EF9-D58BA53CBBEA}" dt="2020-12-13T22:27:24.056" v="223" actId="47"/>
        <pc:sldMkLst>
          <pc:docMk/>
          <pc:sldMk cId="0" sldId="380"/>
        </pc:sldMkLst>
      </pc:sldChg>
      <pc:sldChg chg="del">
        <pc:chgData name="Inès Mourali" userId="5da989c54cb9e5de" providerId="LiveId" clId="{CF259C30-5073-43B5-8EF9-D58BA53CBBEA}" dt="2020-12-13T22:27:24.087" v="224" actId="47"/>
        <pc:sldMkLst>
          <pc:docMk/>
          <pc:sldMk cId="0" sldId="381"/>
        </pc:sldMkLst>
      </pc:sldChg>
      <pc:sldChg chg="del">
        <pc:chgData name="Inès Mourali" userId="5da989c54cb9e5de" providerId="LiveId" clId="{CF259C30-5073-43B5-8EF9-D58BA53CBBEA}" dt="2020-12-13T22:27:24.110" v="225" actId="47"/>
        <pc:sldMkLst>
          <pc:docMk/>
          <pc:sldMk cId="0" sldId="382"/>
        </pc:sldMkLst>
      </pc:sldChg>
      <pc:sldChg chg="del">
        <pc:chgData name="Inès Mourali" userId="5da989c54cb9e5de" providerId="LiveId" clId="{CF259C30-5073-43B5-8EF9-D58BA53CBBEA}" dt="2020-12-13T22:27:24.124" v="226" actId="47"/>
        <pc:sldMkLst>
          <pc:docMk/>
          <pc:sldMk cId="0" sldId="383"/>
        </pc:sldMkLst>
      </pc:sldChg>
      <pc:sldChg chg="del">
        <pc:chgData name="Inès Mourali" userId="5da989c54cb9e5de" providerId="LiveId" clId="{CF259C30-5073-43B5-8EF9-D58BA53CBBEA}" dt="2020-12-13T22:27:24.155" v="227" actId="47"/>
        <pc:sldMkLst>
          <pc:docMk/>
          <pc:sldMk cId="0" sldId="384"/>
        </pc:sldMkLst>
      </pc:sldChg>
      <pc:sldChg chg="del">
        <pc:chgData name="Inès Mourali" userId="5da989c54cb9e5de" providerId="LiveId" clId="{CF259C30-5073-43B5-8EF9-D58BA53CBBEA}" dt="2020-12-13T22:27:24.241" v="228" actId="47"/>
        <pc:sldMkLst>
          <pc:docMk/>
          <pc:sldMk cId="0" sldId="385"/>
        </pc:sldMkLst>
      </pc:sldChg>
      <pc:sldChg chg="del">
        <pc:chgData name="Inès Mourali" userId="5da989c54cb9e5de" providerId="LiveId" clId="{CF259C30-5073-43B5-8EF9-D58BA53CBBEA}" dt="2020-12-13T22:27:24.464" v="233" actId="47"/>
        <pc:sldMkLst>
          <pc:docMk/>
          <pc:sldMk cId="0" sldId="386"/>
        </pc:sldMkLst>
      </pc:sldChg>
      <pc:sldChg chg="del">
        <pc:chgData name="Inès Mourali" userId="5da989c54cb9e5de" providerId="LiveId" clId="{CF259C30-5073-43B5-8EF9-D58BA53CBBEA}" dt="2020-12-13T22:27:25.724" v="235" actId="47"/>
        <pc:sldMkLst>
          <pc:docMk/>
          <pc:sldMk cId="0" sldId="387"/>
        </pc:sldMkLst>
      </pc:sldChg>
      <pc:sldChg chg="del">
        <pc:chgData name="Inès Mourali" userId="5da989c54cb9e5de" providerId="LiveId" clId="{CF259C30-5073-43B5-8EF9-D58BA53CBBEA}" dt="2020-12-13T22:27:25.892" v="236" actId="47"/>
        <pc:sldMkLst>
          <pc:docMk/>
          <pc:sldMk cId="0" sldId="388"/>
        </pc:sldMkLst>
      </pc:sldChg>
      <pc:sldChg chg="del">
        <pc:chgData name="Inès Mourali" userId="5da989c54cb9e5de" providerId="LiveId" clId="{CF259C30-5073-43B5-8EF9-D58BA53CBBEA}" dt="2020-12-13T22:27:27.554" v="244" actId="47"/>
        <pc:sldMkLst>
          <pc:docMk/>
          <pc:sldMk cId="0" sldId="389"/>
        </pc:sldMkLst>
      </pc:sldChg>
      <pc:sldChg chg="del">
        <pc:chgData name="Inès Mourali" userId="5da989c54cb9e5de" providerId="LiveId" clId="{CF259C30-5073-43B5-8EF9-D58BA53CBBEA}" dt="2020-12-13T22:27:27.754" v="245" actId="47"/>
        <pc:sldMkLst>
          <pc:docMk/>
          <pc:sldMk cId="0" sldId="390"/>
        </pc:sldMkLst>
      </pc:sldChg>
      <pc:sldChg chg="del">
        <pc:chgData name="Inès Mourali" userId="5da989c54cb9e5de" providerId="LiveId" clId="{CF259C30-5073-43B5-8EF9-D58BA53CBBEA}" dt="2020-12-13T22:27:28.147" v="246" actId="47"/>
        <pc:sldMkLst>
          <pc:docMk/>
          <pc:sldMk cId="0" sldId="391"/>
        </pc:sldMkLst>
      </pc:sldChg>
      <pc:sldChg chg="del">
        <pc:chgData name="Inès Mourali" userId="5da989c54cb9e5de" providerId="LiveId" clId="{CF259C30-5073-43B5-8EF9-D58BA53CBBEA}" dt="2020-12-13T22:27:28.620" v="247" actId="47"/>
        <pc:sldMkLst>
          <pc:docMk/>
          <pc:sldMk cId="0" sldId="392"/>
        </pc:sldMkLst>
      </pc:sldChg>
      <pc:sldChg chg="del">
        <pc:chgData name="Inès Mourali" userId="5da989c54cb9e5de" providerId="LiveId" clId="{CF259C30-5073-43B5-8EF9-D58BA53CBBEA}" dt="2020-12-13T22:27:28.871" v="248" actId="47"/>
        <pc:sldMkLst>
          <pc:docMk/>
          <pc:sldMk cId="0" sldId="393"/>
        </pc:sldMkLst>
      </pc:sldChg>
      <pc:sldChg chg="del">
        <pc:chgData name="Inès Mourali" userId="5da989c54cb9e5de" providerId="LiveId" clId="{CF259C30-5073-43B5-8EF9-D58BA53CBBEA}" dt="2020-12-13T22:27:29.420" v="249" actId="47"/>
        <pc:sldMkLst>
          <pc:docMk/>
          <pc:sldMk cId="0" sldId="394"/>
        </pc:sldMkLst>
      </pc:sldChg>
      <pc:sldChg chg="del">
        <pc:chgData name="Inès Mourali" userId="5da989c54cb9e5de" providerId="LiveId" clId="{CF259C30-5073-43B5-8EF9-D58BA53CBBEA}" dt="2020-12-13T22:27:33.802" v="252" actId="47"/>
        <pc:sldMkLst>
          <pc:docMk/>
          <pc:sldMk cId="0" sldId="395"/>
        </pc:sldMkLst>
      </pc:sldChg>
      <pc:sldChg chg="del">
        <pc:chgData name="Inès Mourali" userId="5da989c54cb9e5de" providerId="LiveId" clId="{CF259C30-5073-43B5-8EF9-D58BA53CBBEA}" dt="2020-12-13T22:27:26.704" v="241" actId="47"/>
        <pc:sldMkLst>
          <pc:docMk/>
          <pc:sldMk cId="0" sldId="396"/>
        </pc:sldMkLst>
      </pc:sldChg>
      <pc:sldChg chg="del">
        <pc:chgData name="Inès Mourali" userId="5da989c54cb9e5de" providerId="LiveId" clId="{CF259C30-5073-43B5-8EF9-D58BA53CBBEA}" dt="2020-12-13T22:27:26.857" v="242" actId="47"/>
        <pc:sldMkLst>
          <pc:docMk/>
          <pc:sldMk cId="0" sldId="397"/>
        </pc:sldMkLst>
      </pc:sldChg>
      <pc:sldChg chg="del">
        <pc:chgData name="Inès Mourali" userId="5da989c54cb9e5de" providerId="LiveId" clId="{CF259C30-5073-43B5-8EF9-D58BA53CBBEA}" dt="2020-12-13T22:27:24.329" v="230" actId="47"/>
        <pc:sldMkLst>
          <pc:docMk/>
          <pc:sldMk cId="0" sldId="399"/>
        </pc:sldMkLst>
      </pc:sldChg>
      <pc:sldChg chg="del">
        <pc:chgData name="Inès Mourali" userId="5da989c54cb9e5de" providerId="LiveId" clId="{CF259C30-5073-43B5-8EF9-D58BA53CBBEA}" dt="2020-12-13T22:27:24.378" v="231" actId="47"/>
        <pc:sldMkLst>
          <pc:docMk/>
          <pc:sldMk cId="0" sldId="400"/>
        </pc:sldMkLst>
      </pc:sldChg>
      <pc:sldChg chg="del">
        <pc:chgData name="Inès Mourali" userId="5da989c54cb9e5de" providerId="LiveId" clId="{CF259C30-5073-43B5-8EF9-D58BA53CBBEA}" dt="2020-12-13T22:27:24.292" v="229" actId="47"/>
        <pc:sldMkLst>
          <pc:docMk/>
          <pc:sldMk cId="0" sldId="401"/>
        </pc:sldMkLst>
      </pc:sldChg>
      <pc:sldChg chg="del">
        <pc:chgData name="Inès Mourali" userId="5da989c54cb9e5de" providerId="LiveId" clId="{CF259C30-5073-43B5-8EF9-D58BA53CBBEA}" dt="2020-12-13T22:27:24.420" v="232" actId="47"/>
        <pc:sldMkLst>
          <pc:docMk/>
          <pc:sldMk cId="0" sldId="402"/>
        </pc:sldMkLst>
      </pc:sldChg>
      <pc:sldChg chg="del">
        <pc:chgData name="Inès Mourali" userId="5da989c54cb9e5de" providerId="LiveId" clId="{CF259C30-5073-43B5-8EF9-D58BA53CBBEA}" dt="2020-12-13T22:27:24.487" v="234" actId="47"/>
        <pc:sldMkLst>
          <pc:docMk/>
          <pc:sldMk cId="0" sldId="403"/>
        </pc:sldMkLst>
      </pc:sldChg>
      <pc:sldChg chg="del">
        <pc:chgData name="Inès Mourali" userId="5da989c54cb9e5de" providerId="LiveId" clId="{CF259C30-5073-43B5-8EF9-D58BA53CBBEA}" dt="2020-12-13T22:27:26.054" v="237" actId="47"/>
        <pc:sldMkLst>
          <pc:docMk/>
          <pc:sldMk cId="0" sldId="404"/>
        </pc:sldMkLst>
      </pc:sldChg>
      <pc:sldChg chg="del">
        <pc:chgData name="Inès Mourali" userId="5da989c54cb9e5de" providerId="LiveId" clId="{CF259C30-5073-43B5-8EF9-D58BA53CBBEA}" dt="2020-12-13T22:27:26.206" v="238" actId="47"/>
        <pc:sldMkLst>
          <pc:docMk/>
          <pc:sldMk cId="0" sldId="405"/>
        </pc:sldMkLst>
      </pc:sldChg>
      <pc:sldChg chg="del">
        <pc:chgData name="Inès Mourali" userId="5da989c54cb9e5de" providerId="LiveId" clId="{CF259C30-5073-43B5-8EF9-D58BA53CBBEA}" dt="2020-12-13T22:27:26.389" v="239" actId="47"/>
        <pc:sldMkLst>
          <pc:docMk/>
          <pc:sldMk cId="0" sldId="406"/>
        </pc:sldMkLst>
      </pc:sldChg>
      <pc:sldChg chg="del">
        <pc:chgData name="Inès Mourali" userId="5da989c54cb9e5de" providerId="LiveId" clId="{CF259C30-5073-43B5-8EF9-D58BA53CBBEA}" dt="2020-12-13T22:27:26.553" v="240" actId="47"/>
        <pc:sldMkLst>
          <pc:docMk/>
          <pc:sldMk cId="0" sldId="407"/>
        </pc:sldMkLst>
      </pc:sldChg>
      <pc:sldChg chg="delSp modSp mod">
        <pc:chgData name="Inès Mourali" userId="5da989c54cb9e5de" providerId="LiveId" clId="{CF259C30-5073-43B5-8EF9-D58BA53CBBEA}" dt="2020-12-13T22:28:55.667" v="348" actId="20577"/>
        <pc:sldMkLst>
          <pc:docMk/>
          <pc:sldMk cId="0" sldId="408"/>
        </pc:sldMkLst>
        <pc:spChg chg="del">
          <ac:chgData name="Inès Mourali" userId="5da989c54cb9e5de" providerId="LiveId" clId="{CF259C30-5073-43B5-8EF9-D58BA53CBBEA}" dt="2020-12-13T22:28:41.951" v="341" actId="478"/>
          <ac:spMkLst>
            <pc:docMk/>
            <pc:sldMk cId="0" sldId="408"/>
            <ac:spMk id="5" creationId="{00000000-0000-0000-0000-000000000000}"/>
          </ac:spMkLst>
        </pc:spChg>
        <pc:spChg chg="del">
          <ac:chgData name="Inès Mourali" userId="5da989c54cb9e5de" providerId="LiveId" clId="{CF259C30-5073-43B5-8EF9-D58BA53CBBEA}" dt="2020-12-13T22:28:37.019" v="338" actId="478"/>
          <ac:spMkLst>
            <pc:docMk/>
            <pc:sldMk cId="0" sldId="408"/>
            <ac:spMk id="6" creationId="{00000000-0000-0000-0000-000000000000}"/>
          </ac:spMkLst>
        </pc:spChg>
        <pc:spChg chg="del mod">
          <ac:chgData name="Inès Mourali" userId="5da989c54cb9e5de" providerId="LiveId" clId="{CF259C30-5073-43B5-8EF9-D58BA53CBBEA}" dt="2020-12-13T22:28:39.641" v="340" actId="478"/>
          <ac:spMkLst>
            <pc:docMk/>
            <pc:sldMk cId="0" sldId="408"/>
            <ac:spMk id="11" creationId="{00000000-0000-0000-0000-000000000000}"/>
          </ac:spMkLst>
        </pc:spChg>
        <pc:spChg chg="mod">
          <ac:chgData name="Inès Mourali" userId="5da989c54cb9e5de" providerId="LiveId" clId="{CF259C30-5073-43B5-8EF9-D58BA53CBBEA}" dt="2020-12-13T22:28:29.787" v="336" actId="14100"/>
          <ac:spMkLst>
            <pc:docMk/>
            <pc:sldMk cId="0" sldId="408"/>
            <ac:spMk id="88066" creationId="{00000000-0000-0000-0000-000000000000}"/>
          </ac:spMkLst>
        </pc:spChg>
        <pc:spChg chg="mod">
          <ac:chgData name="Inès Mourali" userId="5da989c54cb9e5de" providerId="LiveId" clId="{CF259C30-5073-43B5-8EF9-D58BA53CBBEA}" dt="2020-12-13T22:28:55.667" v="348" actId="20577"/>
          <ac:spMkLst>
            <pc:docMk/>
            <pc:sldMk cId="0" sldId="408"/>
            <ac:spMk id="88067" creationId="{00000000-0000-0000-0000-000000000000}"/>
          </ac:spMkLst>
        </pc:spChg>
        <pc:picChg chg="del">
          <ac:chgData name="Inès Mourali" userId="5da989c54cb9e5de" providerId="LiveId" clId="{CF259C30-5073-43B5-8EF9-D58BA53CBBEA}" dt="2020-12-13T22:27:40.339" v="254" actId="478"/>
          <ac:picMkLst>
            <pc:docMk/>
            <pc:sldMk cId="0" sldId="408"/>
            <ac:picMk id="4" creationId="{00000000-0000-0000-0000-000000000000}"/>
          </ac:picMkLst>
        </pc:picChg>
        <pc:cxnChg chg="del">
          <ac:chgData name="Inès Mourali" userId="5da989c54cb9e5de" providerId="LiveId" clId="{CF259C30-5073-43B5-8EF9-D58BA53CBBEA}" dt="2020-12-13T22:28:33.729" v="337" actId="478"/>
          <ac:cxnSpMkLst>
            <pc:docMk/>
            <pc:sldMk cId="0" sldId="408"/>
            <ac:cxnSpMk id="8" creationId="{00000000-0000-0000-0000-000000000000}"/>
          </ac:cxnSpMkLst>
        </pc:cxnChg>
      </pc:sldChg>
      <pc:sldChg chg="del">
        <pc:chgData name="Inès Mourali" userId="5da989c54cb9e5de" providerId="LiveId" clId="{CF259C30-5073-43B5-8EF9-D58BA53CBBEA}" dt="2020-12-13T22:27:29.835" v="250" actId="47"/>
        <pc:sldMkLst>
          <pc:docMk/>
          <pc:sldMk cId="1584602495" sldId="409"/>
        </pc:sldMkLst>
      </pc:sldChg>
      <pc:sldChg chg="del">
        <pc:chgData name="Inès Mourali" userId="5da989c54cb9e5de" providerId="LiveId" clId="{CF259C30-5073-43B5-8EF9-D58BA53CBBEA}" dt="2020-12-13T22:27:27.122" v="243" actId="47"/>
        <pc:sldMkLst>
          <pc:docMk/>
          <pc:sldMk cId="270015098" sldId="410"/>
        </pc:sldMkLst>
      </pc:sldChg>
      <pc:sldChg chg="del">
        <pc:chgData name="Inès Mourali" userId="5da989c54cb9e5de" providerId="LiveId" clId="{CF259C30-5073-43B5-8EF9-D58BA53CBBEA}" dt="2020-12-13T22:27:14.055" v="139" actId="47"/>
        <pc:sldMkLst>
          <pc:docMk/>
          <pc:sldMk cId="2788570163" sldId="411"/>
        </pc:sldMkLst>
      </pc:sldChg>
      <pc:sldMasterChg chg="delSldLayout">
        <pc:chgData name="Inès Mourali" userId="5da989c54cb9e5de" providerId="LiveId" clId="{CF259C30-5073-43B5-8EF9-D58BA53CBBEA}" dt="2020-12-13T22:27:24.420" v="232" actId="47"/>
        <pc:sldMasterMkLst>
          <pc:docMk/>
          <pc:sldMasterMk cId="1757944082" sldId="2147483648"/>
        </pc:sldMasterMkLst>
        <pc:sldLayoutChg chg="del">
          <pc:chgData name="Inès Mourali" userId="5da989c54cb9e5de" providerId="LiveId" clId="{CF259C30-5073-43B5-8EF9-D58BA53CBBEA}" dt="2020-12-13T22:27:22.641" v="219" actId="47"/>
          <pc:sldLayoutMkLst>
            <pc:docMk/>
            <pc:sldMasterMk cId="1757944082" sldId="2147483648"/>
            <pc:sldLayoutMk cId="0" sldId="2147483652"/>
          </pc:sldLayoutMkLst>
        </pc:sldLayoutChg>
        <pc:sldLayoutChg chg="del">
          <pc:chgData name="Inès Mourali" userId="5da989c54cb9e5de" providerId="LiveId" clId="{CF259C30-5073-43B5-8EF9-D58BA53CBBEA}" dt="2020-12-13T22:27:18.842" v="182" actId="47"/>
          <pc:sldLayoutMkLst>
            <pc:docMk/>
            <pc:sldMasterMk cId="1757944082" sldId="2147483648"/>
            <pc:sldLayoutMk cId="0" sldId="2147483653"/>
          </pc:sldLayoutMkLst>
        </pc:sldLayoutChg>
        <pc:sldLayoutChg chg="del">
          <pc:chgData name="Inès Mourali" userId="5da989c54cb9e5de" providerId="LiveId" clId="{CF259C30-5073-43B5-8EF9-D58BA53CBBEA}" dt="2020-12-13T22:27:14.099" v="141" actId="47"/>
          <pc:sldLayoutMkLst>
            <pc:docMk/>
            <pc:sldMasterMk cId="1757944082" sldId="2147483648"/>
            <pc:sldLayoutMk cId="0" sldId="2147483654"/>
          </pc:sldLayoutMkLst>
        </pc:sldLayoutChg>
        <pc:sldLayoutChg chg="del">
          <pc:chgData name="Inès Mourali" userId="5da989c54cb9e5de" providerId="LiveId" clId="{CF259C30-5073-43B5-8EF9-D58BA53CBBEA}" dt="2020-12-13T22:27:08.129" v="115" actId="47"/>
          <pc:sldLayoutMkLst>
            <pc:docMk/>
            <pc:sldMasterMk cId="1757944082" sldId="2147483648"/>
            <pc:sldLayoutMk cId="0" sldId="2147483655"/>
          </pc:sldLayoutMkLst>
        </pc:sldLayoutChg>
        <pc:sldLayoutChg chg="del">
          <pc:chgData name="Inès Mourali" userId="5da989c54cb9e5de" providerId="LiveId" clId="{CF259C30-5073-43B5-8EF9-D58BA53CBBEA}" dt="2020-12-13T22:27:13.902" v="136" actId="47"/>
          <pc:sldLayoutMkLst>
            <pc:docMk/>
            <pc:sldMasterMk cId="1757944082" sldId="2147483648"/>
            <pc:sldLayoutMk cId="0" sldId="2147483656"/>
          </pc:sldLayoutMkLst>
        </pc:sldLayoutChg>
        <pc:sldLayoutChg chg="del">
          <pc:chgData name="Inès Mourali" userId="5da989c54cb9e5de" providerId="LiveId" clId="{CF259C30-5073-43B5-8EF9-D58BA53CBBEA}" dt="2020-12-13T22:27:14.249" v="146" actId="47"/>
          <pc:sldLayoutMkLst>
            <pc:docMk/>
            <pc:sldMasterMk cId="1757944082" sldId="2147483648"/>
            <pc:sldLayoutMk cId="0" sldId="2147483657"/>
          </pc:sldLayoutMkLst>
        </pc:sldLayoutChg>
        <pc:sldLayoutChg chg="del">
          <pc:chgData name="Inès Mourali" userId="5da989c54cb9e5de" providerId="LiveId" clId="{CF259C30-5073-43B5-8EF9-D58BA53CBBEA}" dt="2020-12-13T22:27:24.420" v="232" actId="47"/>
          <pc:sldLayoutMkLst>
            <pc:docMk/>
            <pc:sldMasterMk cId="1757944082" sldId="2147483648"/>
            <pc:sldLayoutMk cId="0" sldId="2147483658"/>
          </pc:sldLayoutMkLst>
        </pc:sldLayoutChg>
        <pc:sldLayoutChg chg="del">
          <pc:chgData name="Inès Mourali" userId="5da989c54cb9e5de" providerId="LiveId" clId="{CF259C30-5073-43B5-8EF9-D58BA53CBBEA}" dt="2020-12-13T22:27:22.424" v="214" actId="47"/>
          <pc:sldLayoutMkLst>
            <pc:docMk/>
            <pc:sldMasterMk cId="1757944082" sldId="2147483648"/>
            <pc:sldLayoutMk cId="0" sldId="2147483659"/>
          </pc:sldLayoutMkLst>
        </pc:sldLayoutChg>
        <pc:sldLayoutChg chg="del">
          <pc:chgData name="Inès Mourali" userId="5da989c54cb9e5de" providerId="LiveId" clId="{CF259C30-5073-43B5-8EF9-D58BA53CBBEA}" dt="2020-12-13T22:27:24.378" v="231" actId="47"/>
          <pc:sldLayoutMkLst>
            <pc:docMk/>
            <pc:sldMasterMk cId="1757944082" sldId="2147483648"/>
            <pc:sldLayoutMk cId="0" sldId="2147483660"/>
          </pc:sldLayoutMkLst>
        </pc:sldLayoutChg>
      </pc:sldMasterChg>
    </pc:docChg>
  </pc:docChgLst>
  <pc:docChgLst>
    <pc:chgData name="Inès Mourali" userId="5da989c54cb9e5de" providerId="LiveId" clId="{ED9AAC06-647D-4008-B265-82DF1E6FD363}"/>
    <pc:docChg chg="modSld">
      <pc:chgData name="Inès Mourali" userId="5da989c54cb9e5de" providerId="LiveId" clId="{ED9AAC06-647D-4008-B265-82DF1E6FD363}" dt="2021-07-20T19:21:41.910" v="14"/>
      <pc:docMkLst>
        <pc:docMk/>
      </pc:docMkLst>
      <pc:sldChg chg="modAnim">
        <pc:chgData name="Inès Mourali" userId="5da989c54cb9e5de" providerId="LiveId" clId="{ED9AAC06-647D-4008-B265-82DF1E6FD363}" dt="2021-07-20T19:21:41.910" v="14"/>
        <pc:sldMkLst>
          <pc:docMk/>
          <pc:sldMk cId="409555515" sldId="417"/>
        </pc:sldMkLst>
      </pc:sldChg>
      <pc:sldChg chg="modSp mod">
        <pc:chgData name="Inès Mourali" userId="5da989c54cb9e5de" providerId="LiveId" clId="{ED9AAC06-647D-4008-B265-82DF1E6FD363}" dt="2021-07-20T19:20:34.009" v="7" actId="1076"/>
        <pc:sldMkLst>
          <pc:docMk/>
          <pc:sldMk cId="3096634435" sldId="422"/>
        </pc:sldMkLst>
        <pc:spChg chg="mod">
          <ac:chgData name="Inès Mourali" userId="5da989c54cb9e5de" providerId="LiveId" clId="{ED9AAC06-647D-4008-B265-82DF1E6FD363}" dt="2021-07-20T19:20:34.009" v="7" actId="1076"/>
          <ac:spMkLst>
            <pc:docMk/>
            <pc:sldMk cId="3096634435" sldId="422"/>
            <ac:spMk id="4" creationId="{BBCD81D2-36A2-44C8-98B4-62CBB93A55FF}"/>
          </ac:spMkLst>
        </pc:spChg>
      </pc:sldChg>
      <pc:sldChg chg="modSp mod">
        <pc:chgData name="Inès Mourali" userId="5da989c54cb9e5de" providerId="LiveId" clId="{ED9AAC06-647D-4008-B265-82DF1E6FD363}" dt="2021-07-20T19:21:01.627" v="10" actId="1076"/>
        <pc:sldMkLst>
          <pc:docMk/>
          <pc:sldMk cId="4179580268" sldId="423"/>
        </pc:sldMkLst>
        <pc:spChg chg="mod">
          <ac:chgData name="Inès Mourali" userId="5da989c54cb9e5de" providerId="LiveId" clId="{ED9AAC06-647D-4008-B265-82DF1E6FD363}" dt="2021-07-20T19:20:54.176" v="9" actId="255"/>
          <ac:spMkLst>
            <pc:docMk/>
            <pc:sldMk cId="4179580268" sldId="423"/>
            <ac:spMk id="4" creationId="{BBCD81D2-36A2-44C8-98B4-62CBB93A55FF}"/>
          </ac:spMkLst>
        </pc:spChg>
        <pc:spChg chg="mod">
          <ac:chgData name="Inès Mourali" userId="5da989c54cb9e5de" providerId="LiveId" clId="{ED9AAC06-647D-4008-B265-82DF1E6FD363}" dt="2021-07-20T19:21:01.627" v="10" actId="1076"/>
          <ac:spMkLst>
            <pc:docMk/>
            <pc:sldMk cId="4179580268" sldId="423"/>
            <ac:spMk id="88066" creationId="{00000000-0000-0000-0000-000000000000}"/>
          </ac:spMkLst>
        </pc:spChg>
      </pc:sldChg>
      <pc:sldChg chg="modAnim">
        <pc:chgData name="Inès Mourali" userId="5da989c54cb9e5de" providerId="LiveId" clId="{ED9AAC06-647D-4008-B265-82DF1E6FD363}" dt="2021-07-20T19:20:03.006" v="2"/>
        <pc:sldMkLst>
          <pc:docMk/>
          <pc:sldMk cId="1466793089" sldId="428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Répartition des voies de la communication selon Albert Mehrabian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9373390933577206E-2"/>
          <c:y val="0.14620246149583208"/>
          <c:w val="0.84445035773557475"/>
          <c:h val="0.83033712794698311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repartition des voies de la communication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shade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F65-4DE5-B8E8-621E0913D57D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AF65-4DE5-B8E8-621E0913D57D}"/>
              </c:ext>
            </c:extLst>
          </c:dPt>
          <c:dPt>
            <c:idx val="2"/>
            <c:bubble3D val="0"/>
            <c:spPr>
              <a:solidFill>
                <a:schemeClr val="accent5">
                  <a:tint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AF65-4DE5-B8E8-621E0913D57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Feuil1!$A$2:$A$4</c:f>
              <c:strCache>
                <c:ptCount val="3"/>
                <c:pt idx="0">
                  <c:v>voie verbale</c:v>
                </c:pt>
                <c:pt idx="1">
                  <c:v>voie paraverbale</c:v>
                </c:pt>
                <c:pt idx="2">
                  <c:v>voie non verbale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7</c:v>
                </c:pt>
                <c:pt idx="1">
                  <c:v>38</c:v>
                </c:pt>
                <c:pt idx="2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D9-48B1-BCE3-99560298459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2265529293530038"/>
          <c:y val="0.38337705220864993"/>
          <c:w val="0.17007968546460814"/>
          <c:h val="0.2592135220634077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E5CF4-4604-40CD-9703-4EB48734BF5A}" type="datetimeFigureOut">
              <a:rPr lang="fr-FR" smtClean="0"/>
              <a:pPr/>
              <a:t>19/01/2022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49539-A326-4852-AE05-D4F899E384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506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4581128"/>
            <a:ext cx="8534400" cy="1057672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Traitements osseux </a:t>
            </a:r>
            <a:r>
              <a:rPr lang="fr-FR" dirty="0" err="1"/>
              <a:t>extracraniens</a:t>
            </a:r>
            <a:r>
              <a:rPr lang="fr-FR" dirty="0"/>
              <a:t> au </a:t>
            </a:r>
            <a:r>
              <a:rPr lang="fr-FR" dirty="0" err="1"/>
              <a:t>Cyberknife</a:t>
            </a:r>
            <a:endParaRPr lang="fr-FR" dirty="0"/>
          </a:p>
        </p:txBody>
      </p:sp>
      <p:sp>
        <p:nvSpPr>
          <p:cNvPr id="21" name="Titre 20"/>
          <p:cNvSpPr>
            <a:spLocks noGrp="1"/>
          </p:cNvSpPr>
          <p:nvPr>
            <p:ph type="title" hasCustomPrompt="1"/>
          </p:nvPr>
        </p:nvSpPr>
        <p:spPr>
          <a:xfrm>
            <a:off x="527381" y="2636912"/>
            <a:ext cx="10972800" cy="1143000"/>
          </a:xfrm>
        </p:spPr>
        <p:txBody>
          <a:bodyPr>
            <a:normAutofit/>
          </a:bodyPr>
          <a:lstStyle>
            <a:lvl1pPr>
              <a:defRPr sz="5400" b="0" baseline="0"/>
            </a:lvl1pPr>
          </a:lstStyle>
          <a:p>
            <a:r>
              <a:rPr lang="fr-FR" dirty="0"/>
              <a:t>La Stéréotaxie – Lyon 2018</a:t>
            </a:r>
          </a:p>
        </p:txBody>
      </p:sp>
      <p:sp>
        <p:nvSpPr>
          <p:cNvPr id="23" name="Rectangle 22"/>
          <p:cNvSpPr/>
          <p:nvPr userDrawn="1"/>
        </p:nvSpPr>
        <p:spPr>
          <a:xfrm>
            <a:off x="11088555" y="186398"/>
            <a:ext cx="672075" cy="144016"/>
          </a:xfrm>
          <a:prstGeom prst="rect">
            <a:avLst/>
          </a:prstGeom>
          <a:solidFill>
            <a:srgbClr val="B418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4" name="Rectangle 23"/>
          <p:cNvSpPr/>
          <p:nvPr userDrawn="1"/>
        </p:nvSpPr>
        <p:spPr>
          <a:xfrm>
            <a:off x="239349" y="6525344"/>
            <a:ext cx="672075" cy="144016"/>
          </a:xfrm>
          <a:prstGeom prst="rect">
            <a:avLst/>
          </a:prstGeom>
          <a:solidFill>
            <a:srgbClr val="499C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198067"/>
            <a:ext cx="1847942" cy="998685"/>
          </a:xfrm>
          <a:prstGeom prst="rect">
            <a:avLst/>
          </a:prstGeom>
        </p:spPr>
      </p:pic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095B-7BEC-4CF0-9FB7-90C227A48464}" type="datetime1">
              <a:rPr lang="fr-FR" smtClean="0"/>
              <a:pPr/>
              <a:t>19/01/2022</a:t>
            </a:fld>
            <a:r>
              <a:rPr lang="fr-FR"/>
              <a:t>                                                               </a:t>
            </a:r>
            <a:r>
              <a:rPr lang="fr-FR" dirty="0"/>
              <a:t>eric.demarez@lyon.unicancer.fr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eric.demarez@lyon.unicancer.fr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562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16C4B-9C7D-42E1-8B29-43DF9F544AEF}" type="datetime1">
              <a:rPr lang="fr-FR" smtClean="0"/>
              <a:pPr/>
              <a:t>19/01/2022</a:t>
            </a:fld>
            <a:r>
              <a:rPr lang="fr-FR"/>
              <a:t>                                                             </a:t>
            </a:r>
            <a:r>
              <a:rPr lang="fr-FR" dirty="0"/>
              <a:t>eric.demarez@lyon.unicancer.fr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eric.demarez@lyon.unicancer.fr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23D342C-46A7-435D-AD1A-ABFF6FDB5F9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Titre 1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fr-FR" dirty="0"/>
              <a:t>La Stéréotaxie – Lyon 2018</a:t>
            </a:r>
          </a:p>
        </p:txBody>
      </p:sp>
    </p:spTree>
    <p:extLst>
      <p:ext uri="{BB962C8B-B14F-4D97-AF65-F5344CB8AC3E}">
        <p14:creationId xmlns:p14="http://schemas.microsoft.com/office/powerpoint/2010/main" val="3734039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La Stéréotaxie – Lyon 2018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EA872-040E-4DB4-9807-84631091A318}" type="datetime1">
              <a:rPr lang="fr-FR" smtClean="0"/>
              <a:pPr/>
              <a:t>19/01/2022</a:t>
            </a:fld>
            <a:r>
              <a:rPr lang="fr-FR"/>
              <a:t>                                                         </a:t>
            </a:r>
            <a:r>
              <a:rPr lang="fr-FR" dirty="0"/>
              <a:t>eric.demarez@lyon.unicancer.fr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eric.demarez@lyon.unicancer.fr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5439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La Stéréotaxie – Lyon 2018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992874" y="6356351"/>
            <a:ext cx="52552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FF8DC-9853-45D4-BB7B-6E33F2467DA0}" type="datetime1">
              <a:rPr lang="fr-FR" smtClean="0"/>
              <a:pPr/>
              <a:t>19/01/2022</a:t>
            </a:fld>
            <a:r>
              <a:rPr lang="fr-FR"/>
              <a:t>                                                               </a:t>
            </a:r>
            <a:r>
              <a:rPr lang="fr-FR" dirty="0"/>
              <a:t>eric.demarez@lyon.unicancer.fr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7464152" y="6356351"/>
            <a:ext cx="1416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eric.demarez@lyon.unicancer.fr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448" y="5833806"/>
            <a:ext cx="1757565" cy="949842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11088555" y="186398"/>
            <a:ext cx="672075" cy="144016"/>
          </a:xfrm>
          <a:prstGeom prst="rect">
            <a:avLst/>
          </a:prstGeom>
          <a:solidFill>
            <a:srgbClr val="B418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12" name="Rectangle 11"/>
          <p:cNvSpPr/>
          <p:nvPr userDrawn="1"/>
        </p:nvSpPr>
        <p:spPr>
          <a:xfrm>
            <a:off x="239349" y="6525344"/>
            <a:ext cx="672075" cy="144016"/>
          </a:xfrm>
          <a:prstGeom prst="rect">
            <a:avLst/>
          </a:prstGeom>
          <a:solidFill>
            <a:srgbClr val="499C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175794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C426C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B41860"/>
        </a:buClr>
        <a:buFont typeface="Arial" panose="020B0604020202020204" pitchFamily="34" charset="0"/>
        <a:buChar char="•"/>
        <a:defRPr sz="3200" kern="1200">
          <a:solidFill>
            <a:srgbClr val="2C426C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B41860"/>
        </a:buClr>
        <a:buFont typeface="Arial" panose="020B0604020202020204" pitchFamily="34" charset="0"/>
        <a:buChar char="–"/>
        <a:defRPr sz="2800" kern="1200">
          <a:solidFill>
            <a:srgbClr val="499CE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B4186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B41860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B41860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19765" y="1628800"/>
            <a:ext cx="10464800" cy="35283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dirty="0">
                <a:solidFill>
                  <a:srgbClr val="2C426C"/>
                </a:solidFill>
                <a:latin typeface="+mj-lt"/>
                <a:ea typeface="+mj-ea"/>
                <a:cs typeface="+mj-cs"/>
              </a:rPr>
              <a:t>Une juste distance professionnelle en radiothérapie, est-ce possible ?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rgbClr val="2C426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930F9D6-5717-4665-8120-570D39254949}"/>
              </a:ext>
            </a:extLst>
          </p:cNvPr>
          <p:cNvSpPr txBox="1"/>
          <p:nvPr/>
        </p:nvSpPr>
        <p:spPr>
          <a:xfrm>
            <a:off x="10776520" y="646958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Inès Mourali</a:t>
            </a:r>
          </a:p>
        </p:txBody>
      </p:sp>
    </p:spTree>
    <p:extLst>
      <p:ext uri="{BB962C8B-B14F-4D97-AF65-F5344CB8AC3E}">
        <p14:creationId xmlns:p14="http://schemas.microsoft.com/office/powerpoint/2010/main" val="1407111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2485" y="620688"/>
            <a:ext cx="9544049" cy="6477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Les différentes relations</a:t>
            </a:r>
            <a: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fr-FR" alt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925977E-F614-4104-8EA7-99B528050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Relation de soin</a:t>
            </a:r>
          </a:p>
          <a:p>
            <a:endParaRPr lang="fr-FR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400" dirty="0"/>
              <a:t>Relation de travail, la communication n’est présente que dans l’instant présente</a:t>
            </a:r>
            <a:br>
              <a:rPr lang="fr-FR" sz="2400" dirty="0"/>
            </a:br>
            <a:r>
              <a:rPr lang="fr-FR" sz="2400" dirty="0"/>
              <a:t>comme l’identitovigilance, ou savoir si le patient comprend nos indications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400" dirty="0"/>
              <a:t>Relation qui ne sert qu’à informer le patient et le soignant</a:t>
            </a:r>
          </a:p>
        </p:txBody>
      </p:sp>
    </p:spTree>
    <p:extLst>
      <p:ext uri="{BB962C8B-B14F-4D97-AF65-F5344CB8AC3E}">
        <p14:creationId xmlns:p14="http://schemas.microsoft.com/office/powerpoint/2010/main" val="3134985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2485" y="620688"/>
            <a:ext cx="9544049" cy="6477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Les différentes relations</a:t>
            </a:r>
            <a: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fr-FR" alt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925977E-F614-4104-8EA7-99B528050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Relation de confiance</a:t>
            </a:r>
          </a:p>
          <a:p>
            <a:endParaRPr lang="fr-FR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400" dirty="0"/>
              <a:t>Confiance : croyance spontanée ou acquise en la valeur morale, affective, professionnelle… d’une autre personne qui fait que l’on est incapable d’imaginer de sa part tromperie, trahison ou incompétence</a:t>
            </a:r>
            <a:br>
              <a:rPr lang="fr-FR" sz="2400" dirty="0"/>
            </a:br>
            <a:endParaRPr lang="fr-FR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400" dirty="0"/>
              <a:t>Pour la mettre en place : être clair dans les explications données, être à l’écoute du patient, de ses besoins, de ses désirs </a:t>
            </a:r>
            <a:br>
              <a:rPr lang="fr-FR" sz="2400" dirty="0"/>
            </a:br>
            <a:endParaRPr lang="fr-FR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400" dirty="0"/>
              <a:t>Le patient sera d’autant plus détendu et coopérant </a:t>
            </a:r>
          </a:p>
        </p:txBody>
      </p:sp>
    </p:spTree>
    <p:extLst>
      <p:ext uri="{BB962C8B-B14F-4D97-AF65-F5344CB8AC3E}">
        <p14:creationId xmlns:p14="http://schemas.microsoft.com/office/powerpoint/2010/main" val="17455924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2485" y="620688"/>
            <a:ext cx="9544049" cy="6477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Les différentes relations</a:t>
            </a:r>
            <a: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fr-FR" alt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925977E-F614-4104-8EA7-99B528050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Relation d’empathie</a:t>
            </a:r>
          </a:p>
          <a:p>
            <a:endParaRPr lang="fr-FR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400" dirty="0"/>
              <a:t>Relation de compréhension, comprendre les points de vues, émotions et sentiments du patient SANS JAMAIS vraiment les ressentir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400" dirty="0"/>
              <a:t>Ne pas confondre empathie avec compassion et sympathie, notions qui incluent le fait de ressentir les souffrances des autres et d’avoir une proximité affective</a:t>
            </a:r>
          </a:p>
        </p:txBody>
      </p:sp>
    </p:spTree>
    <p:extLst>
      <p:ext uri="{BB962C8B-B14F-4D97-AF65-F5344CB8AC3E}">
        <p14:creationId xmlns:p14="http://schemas.microsoft.com/office/powerpoint/2010/main" val="8042604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2485" y="620688"/>
            <a:ext cx="9544049" cy="6477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Émotions et sentiments</a:t>
            </a:r>
            <a: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fr-FR" alt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925977E-F614-4104-8EA7-99B528050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800" dirty="0"/>
              <a:t>Bons ou mauvais</a:t>
            </a:r>
          </a:p>
          <a:p>
            <a:r>
              <a:rPr lang="fr-FR" sz="2800" dirty="0"/>
              <a:t>Accentués s’il a une ressemblance avec quelqu’un de notre </a:t>
            </a:r>
            <a:r>
              <a:rPr lang="fr-FR" sz="2800" dirty="0" smtClean="0"/>
              <a:t>entourage ou nous même</a:t>
            </a:r>
            <a:endParaRPr lang="fr-FR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400" dirty="0"/>
              <a:t>Même nom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400" dirty="0"/>
              <a:t>Même âge</a:t>
            </a:r>
          </a:p>
          <a:p>
            <a:r>
              <a:rPr lang="fr-FR" sz="2800" dirty="0"/>
              <a:t>Accentués aussi s’il y a des points communs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400" dirty="0"/>
              <a:t>Grandir au même endroit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400" dirty="0"/>
              <a:t>Mêmes centres d’intérêt</a:t>
            </a:r>
          </a:p>
          <a:p>
            <a:pPr marL="514350" indent="-457200"/>
            <a:endParaRPr lang="fr-FR" sz="2800" dirty="0"/>
          </a:p>
          <a:p>
            <a:pPr marL="514350" indent="-457200"/>
            <a:r>
              <a:rPr lang="fr-FR" sz="2800" dirty="0"/>
              <a:t>La qualité du soin dans sa globalité, en sera impactée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095555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2485" y="620688"/>
            <a:ext cx="9544049" cy="6477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Mécanismes de défense</a:t>
            </a:r>
            <a: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fr-FR" altLang="fr-FR" dirty="0"/>
          </a:p>
        </p:txBody>
      </p:sp>
      <p:sp>
        <p:nvSpPr>
          <p:cNvPr id="5" name="Espace réservé du contenu 3">
            <a:extLst>
              <a:ext uri="{FF2B5EF4-FFF2-40B4-BE49-F238E27FC236}">
                <a16:creationId xmlns:a16="http://schemas.microsoft.com/office/drawing/2014/main" id="{11DC5053-D9A7-4263-9124-C491E624C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/>
              <a:t>Mise en place consciemment ou inconsciemment, 4 les plus utilisés</a:t>
            </a:r>
          </a:p>
          <a:p>
            <a:endParaRPr lang="fr-FR" sz="2800" dirty="0"/>
          </a:p>
          <a:p>
            <a:r>
              <a:rPr lang="fr-FR" sz="2800" dirty="0"/>
              <a:t>La banalisation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400" dirty="0"/>
              <a:t>Le soignant ne voit que la douleur physique du patient, il ne voit que ce qui est visible, et ignore les souffrances morales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sz="2400" dirty="0"/>
          </a:p>
          <a:p>
            <a:r>
              <a:rPr lang="fr-FR" sz="2800" dirty="0"/>
              <a:t>La dérision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400" dirty="0"/>
              <a:t>Le soignant ne parle pas beaucoup au patient mais quand il le fait il utilise plutôt l’humour ou le cynisme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5711220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2485" y="620688"/>
            <a:ext cx="9544049" cy="6477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Mécanismes de défense</a:t>
            </a:r>
            <a: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fr-FR" alt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CD81D2-36A2-44C8-98B4-62CBB93A5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r>
              <a:rPr lang="fr-FR" sz="2800" dirty="0"/>
              <a:t>L’évitement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400" dirty="0"/>
              <a:t>Le soignant évite le patient dans sa totalité, physique et psychique, il n’ose même  pas le regarder dans les yeux lors de leurs échanges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sz="2400" dirty="0"/>
          </a:p>
          <a:p>
            <a:r>
              <a:rPr lang="fr-FR" sz="2800" dirty="0"/>
              <a:t>Avoir le même comportement et la même façon de faire avec tous les patients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400" dirty="0"/>
              <a:t>C’est impossible, chaque patient est différent, le soignant doit s’adapter à chaque patient, et eux-mêmes n’auront pas les mêmes réactions face à la même attitude</a:t>
            </a:r>
          </a:p>
        </p:txBody>
      </p:sp>
    </p:spTree>
    <p:extLst>
      <p:ext uri="{BB962C8B-B14F-4D97-AF65-F5344CB8AC3E}">
        <p14:creationId xmlns:p14="http://schemas.microsoft.com/office/powerpoint/2010/main" val="4800389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2485" y="620688"/>
            <a:ext cx="9544049" cy="6477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Gestion des émotions</a:t>
            </a:r>
            <a: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fr-FR" alt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CD81D2-36A2-44C8-98B4-62CBB93A5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257799"/>
          </a:xfrm>
        </p:spPr>
        <p:txBody>
          <a:bodyPr>
            <a:normAutofit/>
          </a:bodyPr>
          <a:lstStyle/>
          <a:p>
            <a:r>
              <a:rPr lang="fr-FR" sz="2800" dirty="0"/>
              <a:t>Arriver à gérer ses émotions : + facile de garder une juste distance</a:t>
            </a:r>
            <a:br>
              <a:rPr lang="fr-FR" sz="2800" dirty="0"/>
            </a:br>
            <a:endParaRPr lang="fr-FR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400" dirty="0"/>
              <a:t>Décrypter les mécanismes de défenses utilisés</a:t>
            </a:r>
            <a:br>
              <a:rPr lang="fr-FR" sz="2400" dirty="0"/>
            </a:br>
            <a:endParaRPr lang="fr-FR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400" dirty="0"/>
              <a:t>Avoir un défouloir, que ce soit aller marcher, du sport, écouter de la musique…</a:t>
            </a:r>
            <a:br>
              <a:rPr lang="fr-FR" sz="2400" dirty="0"/>
            </a:br>
            <a:endParaRPr lang="fr-FR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400" dirty="0"/>
              <a:t>Parler à quelqu’un des moments difficiles, professionnels ou </a:t>
            </a:r>
            <a:r>
              <a:rPr lang="fr-FR" sz="2400" dirty="0" smtClean="0"/>
              <a:t>collègues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sz="2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400" dirty="0"/>
              <a:t>Essayer de se comprendre, voir dans quels styles de situations c’est compliqué</a:t>
            </a:r>
            <a:br>
              <a:rPr lang="fr-FR" sz="2400" dirty="0"/>
            </a:br>
            <a:endParaRPr lang="fr-FR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400" dirty="0"/>
              <a:t>Analyser toutes situations qui dépassent les limites</a:t>
            </a:r>
          </a:p>
        </p:txBody>
      </p:sp>
    </p:spTree>
    <p:extLst>
      <p:ext uri="{BB962C8B-B14F-4D97-AF65-F5344CB8AC3E}">
        <p14:creationId xmlns:p14="http://schemas.microsoft.com/office/powerpoint/2010/main" val="3852206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71464" y="620688"/>
            <a:ext cx="9544049" cy="6477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Proxémie</a:t>
            </a:r>
            <a: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fr-FR" altLang="fr-FR" dirty="0"/>
          </a:p>
        </p:txBody>
      </p:sp>
      <p:graphicFrame>
        <p:nvGraphicFramePr>
          <p:cNvPr id="8" name="Tableau 8">
            <a:extLst>
              <a:ext uri="{FF2B5EF4-FFF2-40B4-BE49-F238E27FC236}">
                <a16:creationId xmlns:a16="http://schemas.microsoft.com/office/drawing/2014/main" id="{B0B608CC-71F9-4E88-93E2-64B40CD102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4179555"/>
              </p:ext>
            </p:extLst>
          </p:nvPr>
        </p:nvGraphicFramePr>
        <p:xfrm>
          <a:off x="609601" y="1484784"/>
          <a:ext cx="10972797" cy="2984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599">
                  <a:extLst>
                    <a:ext uri="{9D8B030D-6E8A-4147-A177-3AD203B41FA5}">
                      <a16:colId xmlns:a16="http://schemas.microsoft.com/office/drawing/2014/main" val="837315794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963445918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668672796"/>
                    </a:ext>
                  </a:extLst>
                </a:gridCol>
              </a:tblGrid>
              <a:tr h="15211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&gt; 1m20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Entre 45 cm et 1m20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&lt; 45 cm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3592291"/>
                  </a:ext>
                </a:extLst>
              </a:tr>
              <a:tr h="1115772">
                <a:tc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solidFill>
                            <a:srgbClr val="FF0000"/>
                          </a:solidFill>
                        </a:rPr>
                        <a:t>Distance sociale</a:t>
                      </a:r>
                    </a:p>
                    <a:p>
                      <a:pPr algn="ctr"/>
                      <a:endParaRPr lang="fr-FR" dirty="0"/>
                    </a:p>
                    <a:p>
                      <a:pPr algn="ctr"/>
                      <a:r>
                        <a:rPr lang="fr-FR" dirty="0"/>
                        <a:t>Impossibilité de toucher et obligation</a:t>
                      </a:r>
                      <a:br>
                        <a:rPr lang="fr-FR" dirty="0"/>
                      </a:br>
                      <a:r>
                        <a:rPr lang="fr-FR" dirty="0"/>
                        <a:t> de parler fort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solidFill>
                            <a:srgbClr val="FF0000"/>
                          </a:solidFill>
                        </a:rPr>
                        <a:t>Distance personnelle</a:t>
                      </a:r>
                    </a:p>
                    <a:p>
                      <a:pPr algn="ctr"/>
                      <a:endParaRPr lang="fr-FR" i="1" dirty="0"/>
                    </a:p>
                    <a:p>
                      <a:pPr algn="ctr"/>
                      <a:r>
                        <a:rPr lang="fr-FR" i="0" dirty="0"/>
                        <a:t>Possibilité de se toucher légèrement</a:t>
                      </a:r>
                      <a:br>
                        <a:rPr lang="fr-FR" i="0" dirty="0"/>
                      </a:br>
                      <a:r>
                        <a:rPr lang="fr-FR" i="0" dirty="0"/>
                        <a:t>besoin de parler moins fort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solidFill>
                            <a:srgbClr val="FF0000"/>
                          </a:solidFill>
                        </a:rPr>
                        <a:t>Distance intime</a:t>
                      </a:r>
                    </a:p>
                    <a:p>
                      <a:pPr algn="ctr"/>
                      <a:endParaRPr lang="fr-FR" i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i="0" dirty="0">
                          <a:solidFill>
                            <a:schemeClr val="tx1"/>
                          </a:solidFill>
                        </a:rPr>
                        <a:t>Réserver à la violence, à l’érotisation,</a:t>
                      </a:r>
                      <a:br>
                        <a:rPr lang="fr-FR" i="0" dirty="0">
                          <a:solidFill>
                            <a:schemeClr val="tx1"/>
                          </a:solidFill>
                        </a:rPr>
                      </a:br>
                      <a:r>
                        <a:rPr lang="fr-FR" i="0" dirty="0">
                          <a:solidFill>
                            <a:schemeClr val="tx1"/>
                          </a:solidFill>
                        </a:rPr>
                        <a:t> à la sexualité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5708968"/>
                  </a:ext>
                </a:extLst>
              </a:tr>
            </a:tbl>
          </a:graphicData>
        </a:graphic>
      </p:graphicFrame>
      <p:sp>
        <p:nvSpPr>
          <p:cNvPr id="11" name="Espace réservé du contenu 3">
            <a:extLst>
              <a:ext uri="{FF2B5EF4-FFF2-40B4-BE49-F238E27FC236}">
                <a16:creationId xmlns:a16="http://schemas.microsoft.com/office/drawing/2014/main" id="{2D85ACD3-93A0-41C0-9907-C36B67B9B47D}"/>
              </a:ext>
            </a:extLst>
          </p:cNvPr>
          <p:cNvSpPr txBox="1">
            <a:spLocks/>
          </p:cNvSpPr>
          <p:nvPr/>
        </p:nvSpPr>
        <p:spPr>
          <a:xfrm>
            <a:off x="609600" y="4941168"/>
            <a:ext cx="10670976" cy="1916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B41860"/>
              </a:buClr>
              <a:buFont typeface="Arial" panose="020B0604020202020204" pitchFamily="34" charset="0"/>
              <a:buChar char="•"/>
              <a:defRPr sz="3200" kern="1200">
                <a:solidFill>
                  <a:srgbClr val="2C426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B41860"/>
              </a:buClr>
              <a:buFont typeface="Arial" panose="020B0604020202020204" pitchFamily="34" charset="0"/>
              <a:buChar char="–"/>
              <a:defRPr sz="2800" kern="1200">
                <a:solidFill>
                  <a:srgbClr val="499CE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B4186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B41860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B41860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dirty="0"/>
              <a:t>En radiothérapie : utilisation de la distance intime, les soignants parlent souvent fort quand ils sont proches des patients, pour couper cette distance.</a:t>
            </a:r>
          </a:p>
        </p:txBody>
      </p:sp>
    </p:spTree>
    <p:extLst>
      <p:ext uri="{BB962C8B-B14F-4D97-AF65-F5344CB8AC3E}">
        <p14:creationId xmlns:p14="http://schemas.microsoft.com/office/powerpoint/2010/main" val="21126571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2485" y="620688"/>
            <a:ext cx="9544049" cy="6477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Distance trop grande</a:t>
            </a:r>
            <a:endParaRPr lang="fr-FR" alt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CD81D2-36A2-44C8-98B4-62CBB93A5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39640"/>
            <a:ext cx="10972800" cy="48691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600" dirty="0"/>
              <a:t>Le soignant s’attachera moins facilement à un patient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6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600" dirty="0"/>
              <a:t>Il sera moins impacté par une altération de l’état du patient (physique ou moral)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6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600" dirty="0"/>
              <a:t>On pourra parler de déshumanisation du soignant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6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600" dirty="0"/>
              <a:t>Le patient risque d’être moins considéré et sera d’autant moins à l’aise et coopérant avec ce soignant</a:t>
            </a:r>
          </a:p>
        </p:txBody>
      </p:sp>
    </p:spTree>
    <p:extLst>
      <p:ext uri="{BB962C8B-B14F-4D97-AF65-F5344CB8AC3E}">
        <p14:creationId xmlns:p14="http://schemas.microsoft.com/office/powerpoint/2010/main" val="30966344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21743" y="980728"/>
            <a:ext cx="9544049" cy="6477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Distance trop petite</a:t>
            </a:r>
            <a: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fr-FR" alt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CD81D2-36A2-44C8-98B4-62CBB93A5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988840"/>
            <a:ext cx="10972800" cy="52577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600" dirty="0"/>
              <a:t>Soignant + à l’écoute, + apte à répondre à ses besoins</a:t>
            </a:r>
          </a:p>
          <a:p>
            <a:pPr marL="0" indent="0">
              <a:buNone/>
            </a:pPr>
            <a:endParaRPr lang="fr-FR" sz="26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600" dirty="0"/>
              <a:t>Le soignant aura l’impression d’être + utile, + présents pour les </a:t>
            </a:r>
            <a:r>
              <a:rPr lang="fr-FR" sz="2600" dirty="0" smtClean="0"/>
              <a:t>patients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2600" dirty="0"/>
              <a:t>Le patient sera d’autant plus en </a:t>
            </a:r>
            <a:r>
              <a:rPr lang="fr-FR" sz="2600" dirty="0" smtClean="0"/>
              <a:t>confiance</a:t>
            </a:r>
            <a:endParaRPr lang="fr-FR" sz="2600" dirty="0"/>
          </a:p>
          <a:p>
            <a:pPr>
              <a:buFont typeface="Wingdings" panose="05000000000000000000" pitchFamily="2" charset="2"/>
              <a:buChar char="Ø"/>
            </a:pPr>
            <a:endParaRPr lang="fr-FR" sz="26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600" dirty="0"/>
              <a:t>Épuisement professionnel dû à un hyper investissement, à la compassion, la sympathie, et à l’état émotionnel dans lequel il sera s’il y a une dégradation de l’état d’un patient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val="41795802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2485" y="620688"/>
            <a:ext cx="9544049" cy="6477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 manipulateur en radiothérapie</a:t>
            </a:r>
            <a: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fr-FR" altLang="fr-FR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695400" y="1628800"/>
            <a:ext cx="10488901" cy="43307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altLang="fr-FR" sz="2800" dirty="0"/>
              <a:t>Rôle de technicien</a:t>
            </a:r>
          </a:p>
          <a:p>
            <a:pPr>
              <a:defRPr/>
            </a:pPr>
            <a:r>
              <a:rPr lang="fr-FR" altLang="fr-FR" sz="2800" dirty="0"/>
              <a:t>Rôle de soignant </a:t>
            </a:r>
          </a:p>
          <a:p>
            <a:pPr>
              <a:defRPr/>
            </a:pPr>
            <a:r>
              <a:rPr lang="fr-FR" altLang="fr-FR" sz="2800" dirty="0"/>
              <a:t>Modalité à enjeu thérapeutique</a:t>
            </a:r>
          </a:p>
          <a:p>
            <a:pPr>
              <a:defRPr/>
            </a:pPr>
            <a:r>
              <a:rPr lang="fr-FR" altLang="fr-FR" sz="2800" dirty="0"/>
              <a:t>Suivi des patients</a:t>
            </a:r>
          </a:p>
          <a:p>
            <a:pPr>
              <a:defRPr/>
            </a:pPr>
            <a:endParaRPr lang="fr-FR" altLang="fr-FR" sz="2800" dirty="0"/>
          </a:p>
          <a:p>
            <a:pPr>
              <a:defRPr/>
            </a:pPr>
            <a:r>
              <a:rPr lang="fr-FR" altLang="fr-FR" sz="2800" dirty="0"/>
              <a:t>Difficulté à être dans un juste distance </a:t>
            </a:r>
            <a:r>
              <a:rPr lang="fr-FR" altLang="fr-FR" sz="2800" dirty="0" smtClean="0"/>
              <a:t>professionnelle</a:t>
            </a:r>
            <a:endParaRPr lang="fr-FR" altLang="fr-FR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2485" y="620688"/>
            <a:ext cx="9544049" cy="6477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Juste distance professionnelle</a:t>
            </a:r>
            <a: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fr-FR" alt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CD81D2-36A2-44C8-98B4-62CBB93A5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96752"/>
            <a:ext cx="10972800" cy="566124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/>
              <a:t>Distance relationnelle différente pour chacun et avec chaque patient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/>
              <a:t>Relation avec compréhension mutuelle, les 2 parties se sentent bien, comprises et écoutées, sans être impliquées émotionnellement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/>
              <a:t>Ne pas mélanger vie professionnelle et vie personnelle pour éviter surmenage, épuisement physique et mental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/>
              <a:t>Distance à réévaluer à chaque instant pour rester dans celle-ci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/>
              <a:t>Impossible d’être toujours dans cette juste distance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3554183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2485" y="620688"/>
            <a:ext cx="9544049" cy="6477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Arriver à être dans cette juste distance</a:t>
            </a:r>
            <a: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fr-FR" alt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CD81D2-36A2-44C8-98B4-62CBB93A5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32" y="1052736"/>
            <a:ext cx="12025336" cy="566124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800" dirty="0"/>
              <a:t>Considérer le patient comme une personne unique et qu’ils sont tous différents</a:t>
            </a:r>
            <a:br>
              <a:rPr lang="fr-FR" sz="2800" dirty="0"/>
            </a:br>
            <a:endParaRPr lang="fr-FR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/>
              <a:t>Connaitre les différentes relations pour être dans une relation qui est adaptée</a:t>
            </a:r>
            <a:br>
              <a:rPr lang="fr-FR" sz="2800" dirty="0"/>
            </a:br>
            <a:endParaRPr lang="fr-FR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/>
              <a:t>Connaitre les différents sentiments et émotions, les identifier et pouvoir les gérer</a:t>
            </a:r>
            <a:br>
              <a:rPr lang="fr-FR" sz="2800" dirty="0"/>
            </a:br>
            <a:endParaRPr lang="fr-FR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/>
              <a:t>Éviter d’accumuler trop d’émotions ou réussir à les extérioriser</a:t>
            </a:r>
            <a:br>
              <a:rPr lang="fr-FR" sz="2800" dirty="0"/>
            </a:br>
            <a:endParaRPr lang="fr-FR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800" smtClean="0"/>
              <a:t>Par exemple, </a:t>
            </a:r>
            <a:r>
              <a:rPr lang="fr-FR" sz="2800" dirty="0"/>
              <a:t>il ne faut pas parler de choses trop personnelles, ni tutoyer les patients même si eux le font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400" dirty="0"/>
          </a:p>
          <a:p>
            <a:pPr>
              <a:buFont typeface="Wingdings" panose="05000000000000000000" pitchFamily="2" charset="2"/>
              <a:buChar char="Ø"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0241195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71464" y="404664"/>
            <a:ext cx="9544049" cy="6477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altLang="fr-FR" i="1" dirty="0" smtClean="0"/>
              <a:t>La juste distance professionnelle</a:t>
            </a:r>
            <a:endParaRPr lang="fr-FR" altLang="fr-FR" i="1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CD81D2-36A2-44C8-98B4-62CBB93A5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96752"/>
            <a:ext cx="10972800" cy="566124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La juste distance n’est pas la même pour tout le monde, trouver la </a:t>
            </a:r>
            <a:r>
              <a:rPr lang="fr-FR" dirty="0" smtClean="0"/>
              <a:t>sienne en fonction des situations </a:t>
            </a:r>
            <a:r>
              <a:rPr lang="fr-FR" dirty="0"/>
              <a:t>et essayer de la mettre en place avec tous les patients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Essayer de se remettre </a:t>
            </a:r>
            <a:r>
              <a:rPr lang="fr-FR" dirty="0" smtClean="0"/>
              <a:t>souvent en </a:t>
            </a:r>
            <a:r>
              <a:rPr lang="fr-FR" dirty="0"/>
              <a:t>question pour juger la distance mise en </a:t>
            </a:r>
            <a:r>
              <a:rPr lang="fr-FR" dirty="0" smtClean="0"/>
              <a:t>place </a:t>
            </a: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endParaRPr lang="fr-F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Seul le manipulateur lui-même peut savoir s’il est dans une juste distance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4667930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2485" y="620688"/>
            <a:ext cx="9544049" cy="6477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 soignant et le soigné</a:t>
            </a:r>
            <a: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fr-FR" altLang="fr-FR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695400" y="1628800"/>
            <a:ext cx="10488901" cy="43307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altLang="fr-FR" sz="2800" dirty="0"/>
              <a:t>Des personnes uniques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2400" dirty="0"/>
              <a:t>Leur histoire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2400" dirty="0"/>
              <a:t>Leur vécu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2400" dirty="0"/>
              <a:t>Leur personnalité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2400" dirty="0"/>
              <a:t>Leur culture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2400" dirty="0"/>
              <a:t>Leurs croyances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fr-FR" altLang="fr-FR" sz="2400" dirty="0"/>
          </a:p>
          <a:p>
            <a:pPr lvl="0"/>
            <a:r>
              <a:rPr lang="fr-FR" sz="2800" dirty="0"/>
              <a:t>Chaque personne est différente et a les mêmes droits, et ils doivent être respectés.</a:t>
            </a:r>
          </a:p>
        </p:txBody>
      </p:sp>
    </p:spTree>
    <p:extLst>
      <p:ext uri="{BB962C8B-B14F-4D97-AF65-F5344CB8AC3E}">
        <p14:creationId xmlns:p14="http://schemas.microsoft.com/office/powerpoint/2010/main" val="17991001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2485" y="620688"/>
            <a:ext cx="9544049" cy="6477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 </a:t>
            </a:r>
            <a:r>
              <a:rPr lang="fr-FR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soignant</a:t>
            </a:r>
            <a: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fr-FR" altLang="fr-FR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695400" y="1628800"/>
            <a:ext cx="10488901" cy="43307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altLang="fr-FR" sz="2800" dirty="0"/>
              <a:t>Un personnel de santé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2400" dirty="0"/>
              <a:t>Selon l’OMS : un ensemble de personnes dont </a:t>
            </a:r>
            <a:r>
              <a:rPr lang="fr-FR" altLang="fr-FR" sz="2400"/>
              <a:t>l’activité a </a:t>
            </a:r>
            <a:r>
              <a:rPr lang="fr-FR" altLang="fr-FR" sz="2400" dirty="0"/>
              <a:t>pour objet essentiel d’améliorer la santé.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fr-FR" altLang="fr-FR" sz="2400" dirty="0"/>
          </a:p>
          <a:p>
            <a:pPr>
              <a:defRPr/>
            </a:pPr>
            <a:r>
              <a:rPr lang="fr-FR" altLang="fr-FR" sz="2800" dirty="0"/>
              <a:t>La santé 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2400" dirty="0"/>
              <a:t>Selon l’OMS : un état de bien être physique, mental et social et ne consiste pas seulement en l’absence de maladie ou d’infirmité.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fr-FR" altLang="fr-FR" sz="2400" dirty="0"/>
          </a:p>
        </p:txBody>
      </p:sp>
    </p:spTree>
    <p:extLst>
      <p:ext uri="{BB962C8B-B14F-4D97-AF65-F5344CB8AC3E}">
        <p14:creationId xmlns:p14="http://schemas.microsoft.com/office/powerpoint/2010/main" val="15846024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2485" y="620688"/>
            <a:ext cx="9544049" cy="6477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 </a:t>
            </a:r>
            <a:r>
              <a:rPr lang="fr-FR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soigné</a:t>
            </a:r>
            <a: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fr-FR" altLang="fr-FR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695400" y="1628800"/>
            <a:ext cx="10488901" cy="43307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altLang="fr-FR" dirty="0" smtClean="0"/>
              <a:t>Un patient</a:t>
            </a:r>
            <a:endParaRPr lang="fr-FR" altLang="fr-FR" dirty="0"/>
          </a:p>
          <a:p>
            <a:pPr>
              <a:defRPr/>
            </a:pPr>
            <a:endParaRPr lang="fr-FR" altLang="fr-FR" sz="2800" dirty="0"/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2600" dirty="0"/>
              <a:t> </a:t>
            </a:r>
            <a:r>
              <a:rPr lang="fr-FR" altLang="fr-FR" sz="2600" dirty="0">
                <a:solidFill>
                  <a:schemeClr val="accent1">
                    <a:lumMod val="50000"/>
                  </a:schemeClr>
                </a:solidFill>
              </a:rPr>
              <a:t>personne vulnérable </a:t>
            </a:r>
            <a:r>
              <a:rPr lang="fr-FR" altLang="fr-FR" sz="2600" dirty="0"/>
              <a:t>: personne qui en raison de son âge, d’une maladie, d’une infirmité, d’une déficience physique ou psychique mérite une protection particulière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fr-FR" altLang="fr-FR" sz="2400" dirty="0"/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dirty="0"/>
              <a:t> Chaque patient est vulnérable d’une différente façon</a:t>
            </a:r>
          </a:p>
        </p:txBody>
      </p:sp>
    </p:spTree>
    <p:extLst>
      <p:ext uri="{BB962C8B-B14F-4D97-AF65-F5344CB8AC3E}">
        <p14:creationId xmlns:p14="http://schemas.microsoft.com/office/powerpoint/2010/main" val="16053404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2485" y="620688"/>
            <a:ext cx="9544049" cy="6477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 soignant et le soigné</a:t>
            </a:r>
            <a: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fr-FR" altLang="fr-FR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695400" y="1628800"/>
            <a:ext cx="10488901" cy="43307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altLang="fr-FR" dirty="0"/>
              <a:t>Le but du soignant </a:t>
            </a:r>
          </a:p>
          <a:p>
            <a:pPr>
              <a:defRPr/>
            </a:pPr>
            <a:endParaRPr lang="fr-FR" altLang="fr-FR" sz="2800" dirty="0"/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2600" dirty="0"/>
              <a:t>Rétablir la santé avec un certain humanisme pour que le patient se sente considéré comme une personne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fr-FR" altLang="fr-FR" sz="2600" dirty="0"/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2600" dirty="0"/>
              <a:t>Adapter les soins en prenant en considération l’âge, la maladie, les potentielles déficiences physiques et psychologiques des patients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fr-FR" altLang="fr-FR" sz="2400" dirty="0"/>
          </a:p>
        </p:txBody>
      </p:sp>
    </p:spTree>
    <p:extLst>
      <p:ext uri="{BB962C8B-B14F-4D97-AF65-F5344CB8AC3E}">
        <p14:creationId xmlns:p14="http://schemas.microsoft.com/office/powerpoint/2010/main" val="10093444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2485" y="620688"/>
            <a:ext cx="9544049" cy="6477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La communication</a:t>
            </a:r>
            <a: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fr-FR" alt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0DD4E58B-3D22-48FA-91EB-F861F4B89B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6514354"/>
              </p:ext>
            </p:extLst>
          </p:nvPr>
        </p:nvGraphicFramePr>
        <p:xfrm>
          <a:off x="623392" y="1268412"/>
          <a:ext cx="10488613" cy="4330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733821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2485" y="620688"/>
            <a:ext cx="9544049" cy="6477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Relation soignant/soigné</a:t>
            </a:r>
            <a: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fr-FR" alt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156164-E64A-418A-A5DE-81E969877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Une relation asymétrique</a:t>
            </a:r>
          </a:p>
          <a:p>
            <a:endParaRPr lang="fr-F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Le soignant : celui qui sait, qui aide, qui apporte des soins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Le soigné : dépendant du soignant, en attente de soins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dirty="0"/>
          </a:p>
          <a:p>
            <a:pPr marL="0" indent="0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0357682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2485" y="620688"/>
            <a:ext cx="9544049" cy="6477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Les différentes relations</a:t>
            </a:r>
            <a: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fr-FR" alt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925977E-F614-4104-8EA7-99B528050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Relation de civilité : mise en place par tous</a:t>
            </a:r>
          </a:p>
          <a:p>
            <a:endParaRPr lang="fr-FR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400" dirty="0"/>
              <a:t>Normes sociales que tout le monde utilise, qui sont dans les mœurs 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fr-FR" sz="20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2000" dirty="0"/>
              <a:t>La gentillesse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2000" dirty="0"/>
              <a:t>La courtoisie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2000" dirty="0"/>
              <a:t>La politesse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200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1551591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4376</TotalTime>
  <Words>1121</Words>
  <Application>Microsoft Office PowerPoint</Application>
  <PresentationFormat>Grand écran</PresentationFormat>
  <Paragraphs>155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Thème Office</vt:lpstr>
      <vt:lpstr>Présentation PowerPoint</vt:lpstr>
      <vt:lpstr>Le manipulateur en radiothérapie </vt:lpstr>
      <vt:lpstr>Le soignant et le soigné </vt:lpstr>
      <vt:lpstr>Le soignant </vt:lpstr>
      <vt:lpstr>Le soigné </vt:lpstr>
      <vt:lpstr>Le soignant et le soigné </vt:lpstr>
      <vt:lpstr>La communication </vt:lpstr>
      <vt:lpstr>Relation soignant/soigné </vt:lpstr>
      <vt:lpstr>Les différentes relations </vt:lpstr>
      <vt:lpstr>Les différentes relations </vt:lpstr>
      <vt:lpstr>Les différentes relations </vt:lpstr>
      <vt:lpstr>Les différentes relations </vt:lpstr>
      <vt:lpstr>Émotions et sentiments </vt:lpstr>
      <vt:lpstr>Mécanismes de défense </vt:lpstr>
      <vt:lpstr>Mécanismes de défense </vt:lpstr>
      <vt:lpstr>Gestion des émotions </vt:lpstr>
      <vt:lpstr>Proxémie </vt:lpstr>
      <vt:lpstr>Distance trop grande</vt:lpstr>
      <vt:lpstr>Distance trop petite </vt:lpstr>
      <vt:lpstr>Juste distance professionnelle </vt:lpstr>
      <vt:lpstr>Arriver à être dans cette juste distance </vt:lpstr>
      <vt:lpstr>La juste distance professionnelle</vt:lpstr>
    </vt:vector>
  </TitlesOfParts>
  <Company>Centre Léon Bérard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</dc:title>
  <dc:creator>BLANC Nathalie</dc:creator>
  <cp:lastModifiedBy>MARCET Stéphanie</cp:lastModifiedBy>
  <cp:revision>194</cp:revision>
  <dcterms:created xsi:type="dcterms:W3CDTF">2015-06-23T13:48:26Z</dcterms:created>
  <dcterms:modified xsi:type="dcterms:W3CDTF">2022-01-19T12:38:58Z</dcterms:modified>
</cp:coreProperties>
</file>